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0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2778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1978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909347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189828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025688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221534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916759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681864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335838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926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81053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706055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386478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808833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391485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58244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5" dirty="0">
                <a:latin typeface="Calibri"/>
                <a:cs typeface="Calibri"/>
              </a:rPr>
              <a:t>P</a:t>
            </a:r>
            <a:r>
              <a:rPr spc="-5" dirty="0">
                <a:latin typeface="Calibri"/>
                <a:cs typeface="Calibri"/>
              </a:rPr>
              <a:t>ag</a:t>
            </a:r>
            <a:r>
              <a:rPr dirty="0">
                <a:latin typeface="Calibri"/>
                <a:cs typeface="Calibri"/>
              </a:rPr>
              <a:t>e</a:t>
            </a:r>
            <a:r>
              <a:rPr spc="-10" dirty="0">
                <a:latin typeface="Calibri"/>
                <a:cs typeface="Calibri"/>
              </a:rPr>
              <a:t> </a:t>
            </a:r>
            <a:fld id="{81D60167-4931-47E6-BA6A-407CBD079E47}" type="slidenum">
              <a:rPr b="1" dirty="0">
                <a:latin typeface="Calibri"/>
                <a:cs typeface="Calibri"/>
              </a:rPr>
              <a:t>‹#›</a:t>
            </a:fld>
            <a:r>
              <a:rPr b="1" spc="-5" dirty="0">
                <a:latin typeface="Calibri"/>
                <a:cs typeface="Calibri"/>
              </a:rPr>
              <a:t> </a:t>
            </a:r>
            <a:r>
              <a:rPr spc="5" dirty="0">
                <a:latin typeface="Calibri"/>
                <a:cs typeface="Calibri"/>
              </a:rPr>
              <a:t>o</a:t>
            </a:r>
            <a:r>
              <a:rPr dirty="0">
                <a:latin typeface="Calibri"/>
                <a:cs typeface="Calibri"/>
              </a:rPr>
              <a:t>f</a:t>
            </a:r>
            <a:r>
              <a:rPr spc="-10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4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5" dirty="0">
                <a:latin typeface="Calibri"/>
                <a:cs typeface="Calibri"/>
              </a:rPr>
              <a:t>P</a:t>
            </a:r>
            <a:r>
              <a:rPr spc="-5" dirty="0">
                <a:latin typeface="Calibri"/>
                <a:cs typeface="Calibri"/>
              </a:rPr>
              <a:t>ag</a:t>
            </a:r>
            <a:r>
              <a:rPr dirty="0">
                <a:latin typeface="Calibri"/>
                <a:cs typeface="Calibri"/>
              </a:rPr>
              <a:t>e</a:t>
            </a:r>
            <a:r>
              <a:rPr spc="-10" dirty="0">
                <a:latin typeface="Calibri"/>
                <a:cs typeface="Calibri"/>
              </a:rPr>
              <a:t> </a:t>
            </a:r>
            <a:fld id="{81D60167-4931-47E6-BA6A-407CBD079E47}" type="slidenum">
              <a:rPr b="1" dirty="0">
                <a:latin typeface="Calibri"/>
                <a:cs typeface="Calibri"/>
              </a:rPr>
              <a:t>‹#›</a:t>
            </a:fld>
            <a:r>
              <a:rPr b="1" spc="-5" dirty="0">
                <a:latin typeface="Calibri"/>
                <a:cs typeface="Calibri"/>
              </a:rPr>
              <a:t> </a:t>
            </a:r>
            <a:r>
              <a:rPr spc="5" dirty="0">
                <a:latin typeface="Calibri"/>
                <a:cs typeface="Calibri"/>
              </a:rPr>
              <a:t>o</a:t>
            </a:r>
            <a:r>
              <a:rPr dirty="0">
                <a:latin typeface="Calibri"/>
                <a:cs typeface="Calibri"/>
              </a:rPr>
              <a:t>f</a:t>
            </a:r>
            <a:r>
              <a:rPr spc="-10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4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5" dirty="0">
                <a:latin typeface="Calibri"/>
                <a:cs typeface="Calibri"/>
              </a:rPr>
              <a:t>P</a:t>
            </a:r>
            <a:r>
              <a:rPr spc="-5" dirty="0">
                <a:latin typeface="Calibri"/>
                <a:cs typeface="Calibri"/>
              </a:rPr>
              <a:t>ag</a:t>
            </a:r>
            <a:r>
              <a:rPr dirty="0">
                <a:latin typeface="Calibri"/>
                <a:cs typeface="Calibri"/>
              </a:rPr>
              <a:t>e</a:t>
            </a:r>
            <a:r>
              <a:rPr spc="-10" dirty="0">
                <a:latin typeface="Calibri"/>
                <a:cs typeface="Calibri"/>
              </a:rPr>
              <a:t> </a:t>
            </a:r>
            <a:fld id="{81D60167-4931-47E6-BA6A-407CBD079E47}" type="slidenum">
              <a:rPr b="1" dirty="0">
                <a:latin typeface="Calibri"/>
                <a:cs typeface="Calibri"/>
              </a:rPr>
              <a:t>‹#›</a:t>
            </a:fld>
            <a:r>
              <a:rPr b="1" spc="-5" dirty="0">
                <a:latin typeface="Calibri"/>
                <a:cs typeface="Calibri"/>
              </a:rPr>
              <a:t> </a:t>
            </a:r>
            <a:r>
              <a:rPr spc="5" dirty="0">
                <a:latin typeface="Calibri"/>
                <a:cs typeface="Calibri"/>
              </a:rPr>
              <a:t>o</a:t>
            </a:r>
            <a:r>
              <a:rPr dirty="0">
                <a:latin typeface="Calibri"/>
                <a:cs typeface="Calibri"/>
              </a:rPr>
              <a:t>f</a:t>
            </a:r>
            <a:r>
              <a:rPr spc="-10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4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5" dirty="0">
                <a:latin typeface="Calibri"/>
                <a:cs typeface="Calibri"/>
              </a:rPr>
              <a:t>P</a:t>
            </a:r>
            <a:r>
              <a:rPr spc="-5" dirty="0">
                <a:latin typeface="Calibri"/>
                <a:cs typeface="Calibri"/>
              </a:rPr>
              <a:t>ag</a:t>
            </a:r>
            <a:r>
              <a:rPr dirty="0">
                <a:latin typeface="Calibri"/>
                <a:cs typeface="Calibri"/>
              </a:rPr>
              <a:t>e</a:t>
            </a:r>
            <a:r>
              <a:rPr spc="-10" dirty="0">
                <a:latin typeface="Calibri"/>
                <a:cs typeface="Calibri"/>
              </a:rPr>
              <a:t> </a:t>
            </a:r>
            <a:fld id="{81D60167-4931-47E6-BA6A-407CBD079E47}" type="slidenum">
              <a:rPr b="1" dirty="0">
                <a:latin typeface="Calibri"/>
                <a:cs typeface="Calibri"/>
              </a:rPr>
              <a:t>‹#›</a:t>
            </a:fld>
            <a:r>
              <a:rPr b="1" spc="-5" dirty="0">
                <a:latin typeface="Calibri"/>
                <a:cs typeface="Calibri"/>
              </a:rPr>
              <a:t> </a:t>
            </a:r>
            <a:r>
              <a:rPr spc="5" dirty="0">
                <a:latin typeface="Calibri"/>
                <a:cs typeface="Calibri"/>
              </a:rPr>
              <a:t>o</a:t>
            </a:r>
            <a:r>
              <a:rPr dirty="0">
                <a:latin typeface="Calibri"/>
                <a:cs typeface="Calibri"/>
              </a:rPr>
              <a:t>f</a:t>
            </a:r>
            <a:r>
              <a:rPr spc="-10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4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5" dirty="0">
                <a:latin typeface="Calibri"/>
                <a:cs typeface="Calibri"/>
              </a:rPr>
              <a:t>P</a:t>
            </a:r>
            <a:r>
              <a:rPr spc="-5" dirty="0">
                <a:latin typeface="Calibri"/>
                <a:cs typeface="Calibri"/>
              </a:rPr>
              <a:t>ag</a:t>
            </a:r>
            <a:r>
              <a:rPr dirty="0">
                <a:latin typeface="Calibri"/>
                <a:cs typeface="Calibri"/>
              </a:rPr>
              <a:t>e</a:t>
            </a:r>
            <a:r>
              <a:rPr spc="-10" dirty="0">
                <a:latin typeface="Calibri"/>
                <a:cs typeface="Calibri"/>
              </a:rPr>
              <a:t> </a:t>
            </a:r>
            <a:fld id="{81D60167-4931-47E6-BA6A-407CBD079E47}" type="slidenum">
              <a:rPr b="1" dirty="0">
                <a:latin typeface="Calibri"/>
                <a:cs typeface="Calibri"/>
              </a:rPr>
              <a:t>‹#›</a:t>
            </a:fld>
            <a:r>
              <a:rPr b="1" spc="-5" dirty="0">
                <a:latin typeface="Calibri"/>
                <a:cs typeface="Calibri"/>
              </a:rPr>
              <a:t> </a:t>
            </a:r>
            <a:r>
              <a:rPr spc="5" dirty="0">
                <a:latin typeface="Calibri"/>
                <a:cs typeface="Calibri"/>
              </a:rPr>
              <a:t>o</a:t>
            </a:r>
            <a:r>
              <a:rPr dirty="0">
                <a:latin typeface="Calibri"/>
                <a:cs typeface="Calibri"/>
              </a:rPr>
              <a:t>f</a:t>
            </a:r>
            <a:r>
              <a:rPr spc="-10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4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559555" y="9273031"/>
            <a:ext cx="652779" cy="1657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5" dirty="0">
                <a:latin typeface="Calibri"/>
                <a:cs typeface="Calibri"/>
              </a:rPr>
              <a:t>P</a:t>
            </a:r>
            <a:r>
              <a:rPr spc="-5" dirty="0">
                <a:latin typeface="Calibri"/>
                <a:cs typeface="Calibri"/>
              </a:rPr>
              <a:t>ag</a:t>
            </a:r>
            <a:r>
              <a:rPr dirty="0">
                <a:latin typeface="Calibri"/>
                <a:cs typeface="Calibri"/>
              </a:rPr>
              <a:t>e</a:t>
            </a:r>
            <a:r>
              <a:rPr spc="-10" dirty="0">
                <a:latin typeface="Calibri"/>
                <a:cs typeface="Calibri"/>
              </a:rPr>
              <a:t> </a:t>
            </a:r>
            <a:fld id="{81D60167-4931-47E6-BA6A-407CBD079E47}" type="slidenum">
              <a:rPr b="1" dirty="0">
                <a:latin typeface="Calibri"/>
                <a:cs typeface="Calibri"/>
              </a:rPr>
              <a:t>‹#›</a:t>
            </a:fld>
            <a:r>
              <a:rPr b="1" spc="-5" dirty="0">
                <a:latin typeface="Calibri"/>
                <a:cs typeface="Calibri"/>
              </a:rPr>
              <a:t> </a:t>
            </a:r>
            <a:r>
              <a:rPr spc="5" dirty="0">
                <a:latin typeface="Calibri"/>
                <a:cs typeface="Calibri"/>
              </a:rPr>
              <a:t>o</a:t>
            </a:r>
            <a:r>
              <a:rPr dirty="0">
                <a:latin typeface="Calibri"/>
                <a:cs typeface="Calibri"/>
              </a:rPr>
              <a:t>f</a:t>
            </a:r>
            <a:r>
              <a:rPr spc="-10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kysoldier.net/About-173d-Airborne-Brigade-Association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president@skysoldier.net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skysoldier.net/About-173d-Airborne-Brigade-Association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kysoldier.net/About-173d-Airborne-Brigade-Association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kysoldier.net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435" y="-6351"/>
            <a:ext cx="7781270" cy="10071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8262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5" dirty="0">
                <a:latin typeface="Calibri"/>
                <a:cs typeface="Calibri"/>
              </a:rPr>
              <a:t>P</a:t>
            </a:r>
            <a:r>
              <a:rPr spc="-5" dirty="0">
                <a:latin typeface="Calibri"/>
                <a:cs typeface="Calibri"/>
              </a:rPr>
              <a:t>ag</a:t>
            </a:r>
            <a:r>
              <a:rPr dirty="0">
                <a:latin typeface="Calibri"/>
                <a:cs typeface="Calibri"/>
              </a:rPr>
              <a:t>e</a:t>
            </a:r>
            <a:r>
              <a:rPr spc="-10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2</a:t>
            </a:r>
            <a:r>
              <a:rPr b="1" spc="-5" dirty="0">
                <a:latin typeface="Calibri"/>
                <a:cs typeface="Calibri"/>
              </a:rPr>
              <a:t> </a:t>
            </a:r>
            <a:r>
              <a:rPr spc="5" dirty="0">
                <a:latin typeface="Calibri"/>
                <a:cs typeface="Calibri"/>
              </a:rPr>
              <a:t>o</a:t>
            </a:r>
            <a:r>
              <a:rPr dirty="0">
                <a:latin typeface="Calibri"/>
                <a:cs typeface="Calibri"/>
              </a:rPr>
              <a:t>f</a:t>
            </a:r>
            <a:r>
              <a:rPr spc="-10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3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269101" y="9596546"/>
            <a:ext cx="60198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Arial"/>
                <a:cs typeface="Arial"/>
              </a:rPr>
              <a:t>Page</a:t>
            </a:r>
            <a:r>
              <a:rPr sz="800" spc="-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9</a:t>
            </a:r>
            <a:r>
              <a:rPr sz="800" spc="-5" dirty="0">
                <a:latin typeface="Arial"/>
                <a:cs typeface="Arial"/>
              </a:rPr>
              <a:t> </a:t>
            </a:r>
            <a:r>
              <a:rPr sz="800" spc="-10" dirty="0">
                <a:latin typeface="Arial"/>
                <a:cs typeface="Arial"/>
              </a:rPr>
              <a:t>o</a:t>
            </a:r>
            <a:r>
              <a:rPr sz="800" spc="-5" dirty="0">
                <a:latin typeface="Arial"/>
                <a:cs typeface="Arial"/>
              </a:rPr>
              <a:t>f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14</a:t>
            </a:r>
            <a:endParaRPr sz="8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130300" y="462075"/>
            <a:ext cx="5694045" cy="83286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175260" algn="ctr">
              <a:lnSpc>
                <a:spcPts val="1410"/>
              </a:lnSpc>
            </a:pPr>
            <a:r>
              <a:rPr sz="1200" b="1" u="heavy" dirty="0">
                <a:latin typeface="Times New Roman"/>
                <a:cs typeface="Times New Roman"/>
              </a:rPr>
              <a:t>ST</a:t>
            </a:r>
            <a:r>
              <a:rPr sz="1200" b="1" u="heavy" spc="-5" dirty="0">
                <a:latin typeface="Times New Roman"/>
                <a:cs typeface="Times New Roman"/>
              </a:rPr>
              <a:t>A</a:t>
            </a:r>
            <a:r>
              <a:rPr sz="1200" b="1" u="heavy" dirty="0">
                <a:latin typeface="Times New Roman"/>
                <a:cs typeface="Times New Roman"/>
              </a:rPr>
              <a:t>TE OF</a:t>
            </a:r>
            <a:r>
              <a:rPr sz="1200" b="1" u="heavy" spc="-15" dirty="0">
                <a:latin typeface="Times New Roman"/>
                <a:cs typeface="Times New Roman"/>
              </a:rPr>
              <a:t> </a:t>
            </a:r>
            <a:r>
              <a:rPr sz="1200" b="1" u="heavy" dirty="0">
                <a:latin typeface="Times New Roman"/>
                <a:cs typeface="Times New Roman"/>
              </a:rPr>
              <a:t>THE 173d</a:t>
            </a:r>
            <a:r>
              <a:rPr sz="1200" b="1" u="heavy" spc="-10" dirty="0">
                <a:latin typeface="Times New Roman"/>
                <a:cs typeface="Times New Roman"/>
              </a:rPr>
              <a:t> </a:t>
            </a:r>
            <a:r>
              <a:rPr sz="1200" b="1" u="heavy" spc="-5" dirty="0">
                <a:latin typeface="Times New Roman"/>
                <a:cs typeface="Times New Roman"/>
              </a:rPr>
              <a:t>A</a:t>
            </a:r>
            <a:r>
              <a:rPr sz="1200" b="1" u="heavy" dirty="0">
                <a:latin typeface="Times New Roman"/>
                <a:cs typeface="Times New Roman"/>
              </a:rPr>
              <a:t>I</a:t>
            </a:r>
            <a:r>
              <a:rPr sz="1200" b="1" u="heavy" spc="-5" dirty="0">
                <a:latin typeface="Times New Roman"/>
                <a:cs typeface="Times New Roman"/>
              </a:rPr>
              <a:t>R</a:t>
            </a:r>
            <a:r>
              <a:rPr sz="1200" b="1" u="heavy" dirty="0">
                <a:latin typeface="Times New Roman"/>
                <a:cs typeface="Times New Roman"/>
              </a:rPr>
              <a:t>BO</a:t>
            </a:r>
            <a:r>
              <a:rPr sz="1200" b="1" u="heavy" spc="-5" dirty="0">
                <a:latin typeface="Times New Roman"/>
                <a:cs typeface="Times New Roman"/>
              </a:rPr>
              <a:t>RNE</a:t>
            </a:r>
            <a:r>
              <a:rPr sz="1200" b="1" u="heavy" spc="5" dirty="0">
                <a:latin typeface="Times New Roman"/>
                <a:cs typeface="Times New Roman"/>
              </a:rPr>
              <a:t> </a:t>
            </a:r>
            <a:r>
              <a:rPr sz="1200" b="1" u="heavy" dirty="0">
                <a:latin typeface="Times New Roman"/>
                <a:cs typeface="Times New Roman"/>
              </a:rPr>
              <a:t>B</a:t>
            </a:r>
            <a:r>
              <a:rPr sz="1200" b="1" u="heavy" spc="-5" dirty="0">
                <a:latin typeface="Times New Roman"/>
                <a:cs typeface="Times New Roman"/>
              </a:rPr>
              <a:t>R</a:t>
            </a:r>
            <a:r>
              <a:rPr sz="1200" b="1" u="heavy" dirty="0">
                <a:latin typeface="Times New Roman"/>
                <a:cs typeface="Times New Roman"/>
              </a:rPr>
              <a:t>I</a:t>
            </a:r>
            <a:r>
              <a:rPr sz="1200" b="1" u="heavy" spc="-10" dirty="0">
                <a:latin typeface="Times New Roman"/>
                <a:cs typeface="Times New Roman"/>
              </a:rPr>
              <a:t>G</a:t>
            </a:r>
            <a:r>
              <a:rPr sz="1200" b="1" u="heavy" spc="-5" dirty="0">
                <a:latin typeface="Times New Roman"/>
                <a:cs typeface="Times New Roman"/>
              </a:rPr>
              <a:t>A</a:t>
            </a:r>
            <a:r>
              <a:rPr sz="1200" b="1" u="heavy" spc="5" dirty="0">
                <a:latin typeface="Times New Roman"/>
                <a:cs typeface="Times New Roman"/>
              </a:rPr>
              <a:t>D</a:t>
            </a:r>
            <a:r>
              <a:rPr sz="1200" b="1" u="heavy" dirty="0">
                <a:latin typeface="Times New Roman"/>
                <a:cs typeface="Times New Roman"/>
              </a:rPr>
              <a:t>E </a:t>
            </a:r>
            <a:r>
              <a:rPr sz="1200" b="1" u="heavy" spc="-5" dirty="0">
                <a:latin typeface="Times New Roman"/>
                <a:cs typeface="Times New Roman"/>
              </a:rPr>
              <a:t>A</a:t>
            </a:r>
            <a:r>
              <a:rPr sz="1200" b="1" u="heavy" dirty="0">
                <a:latin typeface="Times New Roman"/>
                <a:cs typeface="Times New Roman"/>
              </a:rPr>
              <a:t>SSO</a:t>
            </a:r>
            <a:r>
              <a:rPr sz="1200" b="1" u="heavy" spc="-5" dirty="0">
                <a:latin typeface="Times New Roman"/>
                <a:cs typeface="Times New Roman"/>
              </a:rPr>
              <a:t>C</a:t>
            </a:r>
            <a:r>
              <a:rPr sz="1200" b="1" u="heavy" dirty="0">
                <a:latin typeface="Times New Roman"/>
                <a:cs typeface="Times New Roman"/>
              </a:rPr>
              <a:t>I</a:t>
            </a:r>
            <a:r>
              <a:rPr sz="1200" b="1" u="heavy" spc="-5" dirty="0">
                <a:latin typeface="Times New Roman"/>
                <a:cs typeface="Times New Roman"/>
              </a:rPr>
              <a:t>A</a:t>
            </a:r>
            <a:r>
              <a:rPr sz="1200" b="1" u="heavy" dirty="0">
                <a:latin typeface="Times New Roman"/>
                <a:cs typeface="Times New Roman"/>
              </a:rPr>
              <a:t>TION</a:t>
            </a:r>
            <a:endParaRPr sz="1200">
              <a:latin typeface="Times New Roman"/>
              <a:cs typeface="Times New Roman"/>
            </a:endParaRPr>
          </a:p>
          <a:p>
            <a:pPr marR="173990" algn="ctr">
              <a:lnSpc>
                <a:spcPts val="1410"/>
              </a:lnSpc>
            </a:pPr>
            <a:r>
              <a:rPr sz="1200" b="1" dirty="0">
                <a:latin typeface="Times New Roman"/>
                <a:cs typeface="Times New Roman"/>
              </a:rPr>
              <a:t>W</a:t>
            </a:r>
            <a:r>
              <a:rPr sz="1200" b="1" spc="-5" dirty="0">
                <a:latin typeface="Times New Roman"/>
                <a:cs typeface="Times New Roman"/>
              </a:rPr>
              <a:t>e</a:t>
            </a:r>
            <a:r>
              <a:rPr sz="1200" b="1" dirty="0">
                <a:latin typeface="Times New Roman"/>
                <a:cs typeface="Times New Roman"/>
              </a:rPr>
              <a:t>b</a:t>
            </a:r>
            <a:r>
              <a:rPr sz="1200" b="1" spc="-20" dirty="0">
                <a:latin typeface="Times New Roman"/>
                <a:cs typeface="Times New Roman"/>
              </a:rPr>
              <a:t>m</a:t>
            </a:r>
            <a:r>
              <a:rPr sz="1200" b="1" dirty="0">
                <a:latin typeface="Times New Roman"/>
                <a:cs typeface="Times New Roman"/>
              </a:rPr>
              <a:t>a</a:t>
            </a:r>
            <a:r>
              <a:rPr sz="1200" b="1" spc="10" dirty="0">
                <a:latin typeface="Times New Roman"/>
                <a:cs typeface="Times New Roman"/>
              </a:rPr>
              <a:t>s</a:t>
            </a:r>
            <a:r>
              <a:rPr sz="1200" b="1" spc="-5" dirty="0">
                <a:latin typeface="Times New Roman"/>
                <a:cs typeface="Times New Roman"/>
              </a:rPr>
              <a:t>te</a:t>
            </a:r>
            <a:r>
              <a:rPr sz="1200" b="1" spc="5" dirty="0">
                <a:latin typeface="Times New Roman"/>
                <a:cs typeface="Times New Roman"/>
              </a:rPr>
              <a:t>r</a:t>
            </a:r>
            <a:r>
              <a:rPr sz="1200" b="1" spc="-5" dirty="0">
                <a:latin typeface="Times New Roman"/>
                <a:cs typeface="Times New Roman"/>
              </a:rPr>
              <a:t>’</a:t>
            </a:r>
            <a:r>
              <a:rPr sz="1200" b="1" dirty="0">
                <a:latin typeface="Times New Roman"/>
                <a:cs typeface="Times New Roman"/>
              </a:rPr>
              <a:t>s </a:t>
            </a:r>
            <a:r>
              <a:rPr sz="1200" b="1" spc="-5" dirty="0">
                <a:latin typeface="Times New Roman"/>
                <a:cs typeface="Times New Roman"/>
              </a:rPr>
              <a:t>Re</a:t>
            </a:r>
            <a:r>
              <a:rPr sz="1200" b="1" dirty="0">
                <a:latin typeface="Times New Roman"/>
                <a:cs typeface="Times New Roman"/>
              </a:rPr>
              <a:t>po</a:t>
            </a:r>
            <a:r>
              <a:rPr sz="1200" b="1" spc="-5" dirty="0">
                <a:latin typeface="Times New Roman"/>
                <a:cs typeface="Times New Roman"/>
              </a:rPr>
              <a:t>r</a:t>
            </a:r>
            <a:r>
              <a:rPr sz="1200" b="1" spc="5" dirty="0">
                <a:latin typeface="Times New Roman"/>
                <a:cs typeface="Times New Roman"/>
              </a:rPr>
              <a:t>t</a:t>
            </a:r>
            <a:r>
              <a:rPr sz="1200" b="1" dirty="0">
                <a:latin typeface="Times New Roman"/>
                <a:cs typeface="Times New Roman"/>
              </a:rPr>
              <a:t>-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spc="10" dirty="0">
                <a:latin typeface="Times New Roman"/>
                <a:cs typeface="Times New Roman"/>
              </a:rPr>
              <a:t>a</a:t>
            </a:r>
            <a:r>
              <a:rPr sz="1200" b="1" dirty="0">
                <a:latin typeface="Times New Roman"/>
                <a:cs typeface="Times New Roman"/>
              </a:rPr>
              <a:t>s of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M</a:t>
            </a:r>
            <a:r>
              <a:rPr sz="1200" b="1" dirty="0">
                <a:latin typeface="Times New Roman"/>
                <a:cs typeface="Times New Roman"/>
              </a:rPr>
              <a:t>ay 1, 2015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9"/>
              </a:spcBef>
            </a:pPr>
            <a:endParaRPr sz="115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Font typeface="Times New Roman"/>
              <a:buAutoNum type="arabicPeriod" startAt="5"/>
              <a:tabLst>
                <a:tab pos="241300" algn="l"/>
              </a:tabLst>
            </a:pPr>
            <a:r>
              <a:rPr sz="1200" b="1" u="heavy" dirty="0">
                <a:latin typeface="Times New Roman"/>
                <a:cs typeface="Times New Roman"/>
              </a:rPr>
              <a:t>Join </a:t>
            </a:r>
            <a:r>
              <a:rPr sz="1200" b="1" u="heavy" spc="-5" dirty="0">
                <a:latin typeface="Times New Roman"/>
                <a:cs typeface="Times New Roman"/>
              </a:rPr>
              <a:t>U</a:t>
            </a:r>
            <a:r>
              <a:rPr sz="1200" b="1" u="heavy" dirty="0">
                <a:latin typeface="Times New Roman"/>
                <a:cs typeface="Times New Roman"/>
              </a:rPr>
              <a:t>s W</a:t>
            </a:r>
            <a:r>
              <a:rPr sz="1200" b="1" u="heavy" spc="-5" dirty="0">
                <a:latin typeface="Times New Roman"/>
                <a:cs typeface="Times New Roman"/>
              </a:rPr>
              <a:t>e</a:t>
            </a:r>
            <a:r>
              <a:rPr sz="1200" b="1" u="heavy" dirty="0">
                <a:latin typeface="Times New Roman"/>
                <a:cs typeface="Times New Roman"/>
              </a:rPr>
              <a:t>bpage</a:t>
            </a:r>
            <a:r>
              <a:rPr sz="1200" b="1" u="heavy" spc="-5" dirty="0">
                <a:latin typeface="Times New Roman"/>
                <a:cs typeface="Times New Roman"/>
              </a:rPr>
              <a:t> (</a:t>
            </a:r>
            <a:r>
              <a:rPr sz="1200" b="1" u="heavy" dirty="0">
                <a:latin typeface="Times New Roman"/>
                <a:cs typeface="Times New Roman"/>
              </a:rPr>
              <a:t>avai</a:t>
            </a:r>
            <a:r>
              <a:rPr sz="1200" b="1" u="heavy" spc="-10" dirty="0">
                <a:latin typeface="Times New Roman"/>
                <a:cs typeface="Times New Roman"/>
              </a:rPr>
              <a:t>l</a:t>
            </a:r>
            <a:r>
              <a:rPr sz="1200" b="1" u="heavy" dirty="0">
                <a:latin typeface="Times New Roman"/>
                <a:cs typeface="Times New Roman"/>
              </a:rPr>
              <a:t>able</a:t>
            </a:r>
            <a:r>
              <a:rPr sz="1200" b="1" u="heavy" spc="-5" dirty="0">
                <a:latin typeface="Times New Roman"/>
                <a:cs typeface="Times New Roman"/>
              </a:rPr>
              <a:t> </a:t>
            </a:r>
            <a:r>
              <a:rPr sz="1200" b="1" u="heavy" spc="5" dirty="0">
                <a:latin typeface="Times New Roman"/>
                <a:cs typeface="Times New Roman"/>
              </a:rPr>
              <a:t>f</a:t>
            </a:r>
            <a:r>
              <a:rPr sz="1200" b="1" u="heavy" dirty="0">
                <a:latin typeface="Times New Roman"/>
                <a:cs typeface="Times New Roman"/>
              </a:rPr>
              <a:t>or</a:t>
            </a:r>
            <a:r>
              <a:rPr sz="1200" b="1" u="heavy" spc="-5" dirty="0">
                <a:latin typeface="Times New Roman"/>
                <a:cs typeface="Times New Roman"/>
              </a:rPr>
              <a:t> </a:t>
            </a:r>
            <a:r>
              <a:rPr sz="1200" b="1" u="heavy" dirty="0">
                <a:latin typeface="Times New Roman"/>
                <a:cs typeface="Times New Roman"/>
              </a:rPr>
              <a:t>p</a:t>
            </a:r>
            <a:r>
              <a:rPr sz="1200" b="1" u="heavy" spc="-10" dirty="0">
                <a:latin typeface="Times New Roman"/>
                <a:cs typeface="Times New Roman"/>
              </a:rPr>
              <a:t>u</a:t>
            </a:r>
            <a:r>
              <a:rPr sz="1200" b="1" u="heavy" dirty="0">
                <a:latin typeface="Times New Roman"/>
                <a:cs typeface="Times New Roman"/>
              </a:rPr>
              <a:t>blic</a:t>
            </a:r>
            <a:r>
              <a:rPr sz="1200" b="1" u="heavy" spc="-5" dirty="0">
                <a:latin typeface="Times New Roman"/>
                <a:cs typeface="Times New Roman"/>
              </a:rPr>
              <a:t> </a:t>
            </a:r>
            <a:r>
              <a:rPr sz="1200" b="1" u="heavy" dirty="0">
                <a:latin typeface="Times New Roman"/>
                <a:cs typeface="Times New Roman"/>
              </a:rPr>
              <a:t>vi</a:t>
            </a:r>
            <a:r>
              <a:rPr sz="1200" b="1" u="heavy" spc="-5" dirty="0">
                <a:latin typeface="Times New Roman"/>
                <a:cs typeface="Times New Roman"/>
              </a:rPr>
              <a:t>e</a:t>
            </a:r>
            <a:r>
              <a:rPr sz="1200" b="1" u="heavy" spc="5" dirty="0">
                <a:latin typeface="Times New Roman"/>
                <a:cs typeface="Times New Roman"/>
              </a:rPr>
              <a:t>w</a:t>
            </a:r>
            <a:r>
              <a:rPr sz="1200" b="1" u="heavy" spc="-10" dirty="0">
                <a:latin typeface="Times New Roman"/>
                <a:cs typeface="Times New Roman"/>
              </a:rPr>
              <a:t>i</a:t>
            </a:r>
            <a:r>
              <a:rPr sz="1200" b="1" u="heavy" dirty="0">
                <a:latin typeface="Times New Roman"/>
                <a:cs typeface="Times New Roman"/>
              </a:rPr>
              <a:t>ng)</a:t>
            </a:r>
            <a:endParaRPr sz="1200">
              <a:latin typeface="Times New Roman"/>
              <a:cs typeface="Times New Roman"/>
            </a:endParaRPr>
          </a:p>
          <a:p>
            <a:pPr marL="698500" marR="298450" lvl="1" indent="-228600">
              <a:lnSpc>
                <a:spcPts val="2080"/>
              </a:lnSpc>
              <a:spcBef>
                <a:spcPts val="135"/>
              </a:spcBef>
              <a:buFont typeface="Times New Roman"/>
              <a:buAutoNum type="alphaLcPeriod"/>
              <a:tabLst>
                <a:tab pos="698500" algn="l"/>
              </a:tabLst>
            </a:pP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w</a:t>
            </a:r>
            <a:r>
              <a:rPr sz="1200" spc="-5" dirty="0">
                <a:latin typeface="Times New Roman"/>
                <a:cs typeface="Times New Roman"/>
              </a:rPr>
              <a:t> we</a:t>
            </a:r>
            <a:r>
              <a:rPr sz="1200" dirty="0">
                <a:latin typeface="Times New Roman"/>
                <a:cs typeface="Times New Roman"/>
              </a:rPr>
              <a:t>b</a:t>
            </a:r>
            <a:r>
              <a:rPr sz="1200" spc="10" dirty="0">
                <a:latin typeface="Times New Roman"/>
                <a:cs typeface="Times New Roman"/>
              </a:rPr>
              <a:t>p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w</a:t>
            </a:r>
            <a:r>
              <a:rPr sz="1200" dirty="0">
                <a:latin typeface="Times New Roman"/>
                <a:cs typeface="Times New Roman"/>
              </a:rPr>
              <a:t>ith the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bili</a:t>
            </a:r>
            <a:r>
              <a:rPr sz="1200" spc="10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 join the</a:t>
            </a:r>
            <a:r>
              <a:rPr sz="1200" spc="-5" dirty="0">
                <a:latin typeface="Times New Roman"/>
                <a:cs typeface="Times New Roman"/>
              </a:rPr>
              <a:t> A</a:t>
            </a:r>
            <a:r>
              <a:rPr sz="1200" dirty="0">
                <a:latin typeface="Times New Roman"/>
                <a:cs typeface="Times New Roman"/>
              </a:rPr>
              <a:t>sso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tion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 </a:t>
            </a:r>
            <a:r>
              <a:rPr sz="1200" spc="-5" dirty="0">
                <a:latin typeface="Times New Roman"/>
                <a:cs typeface="Times New Roman"/>
              </a:rPr>
              <a:t>we</a:t>
            </a:r>
            <a:r>
              <a:rPr sz="1200" dirty="0">
                <a:latin typeface="Times New Roman"/>
                <a:cs typeface="Times New Roman"/>
              </a:rPr>
              <a:t>ll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 p</a:t>
            </a:r>
            <a:r>
              <a:rPr sz="1200" spc="1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nn</a:t>
            </a:r>
            <a:r>
              <a:rPr sz="1200" spc="10" dirty="0">
                <a:latin typeface="Times New Roman"/>
                <a:cs typeface="Times New Roman"/>
              </a:rPr>
              <a:t>u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 m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mb</a:t>
            </a:r>
            <a:r>
              <a:rPr sz="1200" spc="-5" dirty="0">
                <a:latin typeface="Times New Roman"/>
                <a:cs typeface="Times New Roman"/>
              </a:rPr>
              <a:t>er</a:t>
            </a:r>
            <a:r>
              <a:rPr sz="1200" dirty="0">
                <a:latin typeface="Times New Roman"/>
                <a:cs typeface="Times New Roman"/>
              </a:rPr>
              <a:t>ship du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 </a:t>
            </a:r>
            <a:r>
              <a:rPr sz="1200" spc="20" dirty="0">
                <a:latin typeface="Times New Roman"/>
                <a:cs typeface="Times New Roman"/>
              </a:rPr>
              <a:t>b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spc="5" dirty="0">
                <a:latin typeface="Times New Roman"/>
                <a:cs typeface="Times New Roman"/>
              </a:rPr>
              <a:t>re</a:t>
            </a:r>
            <a:r>
              <a:rPr sz="1200" dirty="0">
                <a:latin typeface="Times New Roman"/>
                <a:cs typeface="Times New Roman"/>
              </a:rPr>
              <a:t>dit </a:t>
            </a:r>
            <a:r>
              <a:rPr sz="1200" spc="-5" dirty="0">
                <a:latin typeface="Times New Roman"/>
                <a:cs typeface="Times New Roman"/>
              </a:rPr>
              <a:t>car</a:t>
            </a:r>
            <a:r>
              <a:rPr sz="1200" dirty="0">
                <a:latin typeface="Times New Roman"/>
                <a:cs typeface="Times New Roman"/>
              </a:rPr>
              <a:t>d </a:t>
            </a:r>
            <a:r>
              <a:rPr sz="1200" spc="-5" dirty="0">
                <a:latin typeface="Times New Roman"/>
                <a:cs typeface="Times New Roman"/>
              </a:rPr>
              <a:t>wa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st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blish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d.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470"/>
              </a:spcBef>
              <a:buFont typeface="Times New Roman"/>
              <a:buAutoNum type="arabicPeriod" startAt="5"/>
              <a:tabLst>
                <a:tab pos="241300" algn="l"/>
              </a:tabLst>
            </a:pPr>
            <a:r>
              <a:rPr sz="1200" b="1" u="heavy" spc="-5" dirty="0">
                <a:latin typeface="Times New Roman"/>
                <a:cs typeface="Times New Roman"/>
              </a:rPr>
              <a:t>A</a:t>
            </a:r>
            <a:r>
              <a:rPr sz="1200" b="1" u="heavy" dirty="0">
                <a:latin typeface="Times New Roman"/>
                <a:cs typeface="Times New Roman"/>
              </a:rPr>
              <a:t>sso</a:t>
            </a:r>
            <a:r>
              <a:rPr sz="1200" b="1" u="heavy" spc="-5" dirty="0">
                <a:latin typeface="Times New Roman"/>
                <a:cs typeface="Times New Roman"/>
              </a:rPr>
              <a:t>c</a:t>
            </a:r>
            <a:r>
              <a:rPr sz="1200" b="1" u="heavy" dirty="0">
                <a:latin typeface="Times New Roman"/>
                <a:cs typeface="Times New Roman"/>
              </a:rPr>
              <a:t>ia</a:t>
            </a:r>
            <a:r>
              <a:rPr sz="1200" b="1" u="heavy" spc="-5" dirty="0">
                <a:latin typeface="Times New Roman"/>
                <a:cs typeface="Times New Roman"/>
              </a:rPr>
              <a:t>t</a:t>
            </a:r>
            <a:r>
              <a:rPr sz="1200" b="1" u="heavy" dirty="0">
                <a:latin typeface="Times New Roman"/>
                <a:cs typeface="Times New Roman"/>
              </a:rPr>
              <a:t>ion </a:t>
            </a:r>
            <a:r>
              <a:rPr sz="1200" b="1" u="heavy" spc="-5" dirty="0">
                <a:latin typeface="Times New Roman"/>
                <a:cs typeface="Times New Roman"/>
              </a:rPr>
              <a:t>D</a:t>
            </a:r>
            <a:r>
              <a:rPr sz="1200" b="1" u="heavy" dirty="0">
                <a:latin typeface="Times New Roman"/>
                <a:cs typeface="Times New Roman"/>
              </a:rPr>
              <a:t>o</a:t>
            </a:r>
            <a:r>
              <a:rPr sz="1200" b="1" u="heavy" spc="-5" dirty="0">
                <a:latin typeface="Times New Roman"/>
                <a:cs typeface="Times New Roman"/>
              </a:rPr>
              <a:t>c</a:t>
            </a:r>
            <a:r>
              <a:rPr sz="1200" b="1" u="heavy" dirty="0">
                <a:latin typeface="Times New Roman"/>
                <a:cs typeface="Times New Roman"/>
              </a:rPr>
              <a:t>u</a:t>
            </a:r>
            <a:r>
              <a:rPr sz="1200" b="1" u="heavy" spc="-5" dirty="0">
                <a:latin typeface="Times New Roman"/>
                <a:cs typeface="Times New Roman"/>
              </a:rPr>
              <a:t>me</a:t>
            </a:r>
            <a:r>
              <a:rPr sz="1200" b="1" u="heavy" dirty="0">
                <a:latin typeface="Times New Roman"/>
                <a:cs typeface="Times New Roman"/>
              </a:rPr>
              <a:t>n</a:t>
            </a:r>
            <a:r>
              <a:rPr sz="1200" b="1" u="heavy" spc="-5" dirty="0">
                <a:latin typeface="Times New Roman"/>
                <a:cs typeface="Times New Roman"/>
              </a:rPr>
              <a:t>t</a:t>
            </a:r>
            <a:r>
              <a:rPr sz="1200" b="1" u="heavy" dirty="0">
                <a:latin typeface="Times New Roman"/>
                <a:cs typeface="Times New Roman"/>
              </a:rPr>
              <a:t>s</a:t>
            </a:r>
            <a:r>
              <a:rPr sz="1200" b="1" u="heavy" spc="10" dirty="0">
                <a:latin typeface="Times New Roman"/>
                <a:cs typeface="Times New Roman"/>
              </a:rPr>
              <a:t> </a:t>
            </a:r>
            <a:r>
              <a:rPr sz="1200" b="1" u="heavy" spc="-5" dirty="0">
                <a:latin typeface="Times New Roman"/>
                <a:cs typeface="Times New Roman"/>
              </a:rPr>
              <a:t>(</a:t>
            </a:r>
            <a:r>
              <a:rPr sz="1200" b="1" u="heavy" dirty="0">
                <a:latin typeface="Times New Roman"/>
                <a:cs typeface="Times New Roman"/>
              </a:rPr>
              <a:t>available</a:t>
            </a:r>
            <a:r>
              <a:rPr sz="1200" b="1" u="heavy" spc="-5" dirty="0">
                <a:latin typeface="Times New Roman"/>
                <a:cs typeface="Times New Roman"/>
              </a:rPr>
              <a:t> </a:t>
            </a:r>
            <a:r>
              <a:rPr sz="1200" b="1" u="heavy" spc="5" dirty="0">
                <a:latin typeface="Times New Roman"/>
                <a:cs typeface="Times New Roman"/>
              </a:rPr>
              <a:t>f</a:t>
            </a:r>
            <a:r>
              <a:rPr sz="1200" b="1" u="heavy" dirty="0">
                <a:latin typeface="Times New Roman"/>
                <a:cs typeface="Times New Roman"/>
              </a:rPr>
              <a:t>or</a:t>
            </a:r>
            <a:r>
              <a:rPr sz="1200" b="1" u="heavy" spc="-5" dirty="0">
                <a:latin typeface="Times New Roman"/>
                <a:cs typeface="Times New Roman"/>
              </a:rPr>
              <a:t> </a:t>
            </a:r>
            <a:r>
              <a:rPr sz="1200" b="1" u="heavy" dirty="0">
                <a:latin typeface="Times New Roman"/>
                <a:cs typeface="Times New Roman"/>
              </a:rPr>
              <a:t>p</a:t>
            </a:r>
            <a:r>
              <a:rPr sz="1200" b="1" u="heavy" spc="-10" dirty="0">
                <a:latin typeface="Times New Roman"/>
                <a:cs typeface="Times New Roman"/>
              </a:rPr>
              <a:t>u</a:t>
            </a:r>
            <a:r>
              <a:rPr sz="1200" b="1" u="heavy" dirty="0">
                <a:latin typeface="Times New Roman"/>
                <a:cs typeface="Times New Roman"/>
              </a:rPr>
              <a:t>blic</a:t>
            </a:r>
            <a:r>
              <a:rPr sz="1200" b="1" u="heavy" spc="-5" dirty="0">
                <a:latin typeface="Times New Roman"/>
                <a:cs typeface="Times New Roman"/>
              </a:rPr>
              <a:t> </a:t>
            </a:r>
            <a:r>
              <a:rPr sz="1200" b="1" u="heavy" dirty="0">
                <a:latin typeface="Times New Roman"/>
                <a:cs typeface="Times New Roman"/>
              </a:rPr>
              <a:t>vi</a:t>
            </a:r>
            <a:r>
              <a:rPr sz="1200" b="1" u="heavy" spc="-20" dirty="0">
                <a:latin typeface="Times New Roman"/>
                <a:cs typeface="Times New Roman"/>
              </a:rPr>
              <a:t>e</a:t>
            </a:r>
            <a:r>
              <a:rPr sz="1200" b="1" u="heavy" spc="5" dirty="0">
                <a:latin typeface="Times New Roman"/>
                <a:cs typeface="Times New Roman"/>
              </a:rPr>
              <a:t>w</a:t>
            </a:r>
            <a:r>
              <a:rPr sz="1200" b="1" u="heavy" dirty="0">
                <a:latin typeface="Times New Roman"/>
                <a:cs typeface="Times New Roman"/>
              </a:rPr>
              <a:t>ing)</a:t>
            </a:r>
            <a:endParaRPr sz="1200">
              <a:latin typeface="Times New Roman"/>
              <a:cs typeface="Times New Roman"/>
            </a:endParaRPr>
          </a:p>
          <a:p>
            <a:pPr marL="698500" marR="5080" lvl="1" indent="-228600">
              <a:lnSpc>
                <a:spcPts val="2060"/>
              </a:lnSpc>
              <a:spcBef>
                <a:spcPts val="165"/>
              </a:spcBef>
              <a:buFont typeface="Times New Roman"/>
              <a:buAutoNum type="alphaLcPeriod"/>
              <a:tabLst>
                <a:tab pos="698500" algn="l"/>
              </a:tabLst>
            </a:pPr>
            <a:r>
              <a:rPr sz="1200" spc="-5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he</a:t>
            </a:r>
            <a:r>
              <a:rPr sz="1200" spc="-5" dirty="0">
                <a:latin typeface="Times New Roman"/>
                <a:cs typeface="Times New Roman"/>
              </a:rPr>
              <a:t> f</a:t>
            </a:r>
            <a:r>
              <a:rPr sz="1200" dirty="0">
                <a:latin typeface="Times New Roman"/>
                <a:cs typeface="Times New Roman"/>
              </a:rPr>
              <a:t>ollo</a:t>
            </a:r>
            <a:r>
              <a:rPr sz="1200" spc="-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ing </a:t>
            </a:r>
            <a:r>
              <a:rPr sz="1200" spc="-5" dirty="0">
                <a:latin typeface="Times New Roman"/>
                <a:cs typeface="Times New Roman"/>
              </a:rPr>
              <a:t>ca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ith th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ir</a:t>
            </a:r>
            <a:r>
              <a:rPr sz="1200" spc="-5" dirty="0">
                <a:latin typeface="Times New Roman"/>
                <a:cs typeface="Times New Roman"/>
              </a:rPr>
              <a:t> re</a:t>
            </a:r>
            <a:r>
              <a:rPr sz="1200" dirty="0">
                <a:latin typeface="Times New Roman"/>
                <a:cs typeface="Times New Roman"/>
              </a:rPr>
              <a:t>sp</a:t>
            </a:r>
            <a:r>
              <a:rPr sz="1200" spc="-5" dirty="0">
                <a:latin typeface="Times New Roman"/>
                <a:cs typeface="Times New Roman"/>
              </a:rPr>
              <a:t>ec</a:t>
            </a:r>
            <a:r>
              <a:rPr sz="1200" dirty="0">
                <a:latin typeface="Times New Roman"/>
                <a:cs typeface="Times New Roman"/>
              </a:rPr>
              <a:t>tive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spc="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um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nts 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</a:t>
            </a:r>
            <a:r>
              <a:rPr sz="1200" spc="-5" dirty="0">
                <a:latin typeface="Times New Roman"/>
                <a:cs typeface="Times New Roman"/>
              </a:rPr>
              <a:t>ee</a:t>
            </a:r>
            <a:r>
              <a:rPr sz="1200" dirty="0">
                <a:latin typeface="Times New Roman"/>
                <a:cs typeface="Times New Roman"/>
              </a:rPr>
              <a:t>n l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d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 the n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w</a:t>
            </a:r>
            <a:r>
              <a:rPr sz="1200" spc="-5" dirty="0">
                <a:latin typeface="Times New Roman"/>
                <a:cs typeface="Times New Roman"/>
              </a:rPr>
              <a:t> we</a:t>
            </a:r>
            <a:r>
              <a:rPr sz="1200" dirty="0">
                <a:latin typeface="Times New Roman"/>
                <a:cs typeface="Times New Roman"/>
              </a:rPr>
              <a:t>bsit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marL="1155700" lvl="2" indent="-195580">
              <a:lnSpc>
                <a:spcPct val="100000"/>
              </a:lnSpc>
              <a:spcBef>
                <a:spcPts val="464"/>
              </a:spcBef>
              <a:buFont typeface="Times New Roman"/>
              <a:buAutoNum type="romanLcPeriod"/>
              <a:tabLst>
                <a:tab pos="1155700" algn="l"/>
              </a:tabLst>
            </a:pPr>
            <a:r>
              <a:rPr sz="1200" dirty="0">
                <a:latin typeface="Times New Roman"/>
                <a:cs typeface="Times New Roman"/>
              </a:rPr>
              <a:t>Co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po</a:t>
            </a:r>
            <a:r>
              <a:rPr sz="1200" spc="-5" dirty="0">
                <a:latin typeface="Times New Roman"/>
                <a:cs typeface="Times New Roman"/>
              </a:rPr>
              <a:t>ra</a:t>
            </a:r>
            <a:r>
              <a:rPr sz="1200" dirty="0">
                <a:latin typeface="Times New Roman"/>
                <a:cs typeface="Times New Roman"/>
              </a:rPr>
              <a:t>tion </a:t>
            </a:r>
            <a:r>
              <a:rPr sz="1200" spc="-5" dirty="0">
                <a:latin typeface="Times New Roman"/>
                <a:cs typeface="Times New Roman"/>
              </a:rPr>
              <a:t>D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um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nts </a:t>
            </a:r>
            <a:r>
              <a:rPr sz="1200" spc="5" dirty="0">
                <a:latin typeface="Times New Roman"/>
                <a:cs typeface="Times New Roman"/>
              </a:rPr>
              <a:t>(</a:t>
            </a:r>
            <a:r>
              <a:rPr sz="1200" spc="-5" dirty="0">
                <a:latin typeface="Times New Roman"/>
                <a:cs typeface="Times New Roman"/>
              </a:rPr>
              <a:t>Ar</a:t>
            </a:r>
            <a:r>
              <a:rPr sz="1200" dirty="0">
                <a:latin typeface="Times New Roman"/>
                <a:cs typeface="Times New Roman"/>
              </a:rPr>
              <a:t>ti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l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 of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I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po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tion, </a:t>
            </a:r>
            <a:r>
              <a:rPr sz="1200" spc="15" dirty="0">
                <a:latin typeface="Times New Roman"/>
                <a:cs typeface="Times New Roman"/>
              </a:rPr>
              <a:t>B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spc="5" dirty="0">
                <a:latin typeface="Times New Roman"/>
                <a:cs typeface="Times New Roman"/>
              </a:rPr>
              <a:t>-</a:t>
            </a:r>
            <a:r>
              <a:rPr sz="1200" spc="-15" dirty="0">
                <a:latin typeface="Times New Roman"/>
                <a:cs typeface="Times New Roman"/>
              </a:rPr>
              <a:t>L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s, 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spc="10" dirty="0">
                <a:latin typeface="Times New Roman"/>
                <a:cs typeface="Times New Roman"/>
              </a:rPr>
              <a:t>.</a:t>
            </a:r>
            <a:r>
              <a:rPr sz="1200" dirty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  <a:p>
            <a:pPr marL="1155700" lvl="2" indent="-238125">
              <a:lnSpc>
                <a:spcPct val="100000"/>
              </a:lnSpc>
              <a:spcBef>
                <a:spcPts val="620"/>
              </a:spcBef>
              <a:buFont typeface="Times New Roman"/>
              <a:buAutoNum type="romanLcPeriod"/>
              <a:tabLst>
                <a:tab pos="1155700" algn="l"/>
              </a:tabLst>
            </a:pPr>
            <a:r>
              <a:rPr sz="1200" spc="-20" dirty="0">
                <a:latin typeface="Times New Roman"/>
                <a:cs typeface="Times New Roman"/>
              </a:rPr>
              <a:t>I</a:t>
            </a:r>
            <a:r>
              <a:rPr sz="1200" dirty="0">
                <a:latin typeface="Times New Roman"/>
                <a:cs typeface="Times New Roman"/>
              </a:rPr>
              <a:t>RS R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po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ts </a:t>
            </a:r>
            <a:r>
              <a:rPr sz="1200" spc="5" dirty="0">
                <a:latin typeface="Times New Roman"/>
                <a:cs typeface="Times New Roman"/>
              </a:rPr>
              <a:t>(</a:t>
            </a:r>
            <a:r>
              <a:rPr sz="1200" spc="-20" dirty="0">
                <a:latin typeface="Times New Roman"/>
                <a:cs typeface="Times New Roman"/>
              </a:rPr>
              <a:t>I</a:t>
            </a:r>
            <a:r>
              <a:rPr sz="1200" dirty="0">
                <a:latin typeface="Times New Roman"/>
                <a:cs typeface="Times New Roman"/>
              </a:rPr>
              <a:t>RS </a:t>
            </a:r>
            <a:r>
              <a:rPr sz="1200" spc="-5" dirty="0">
                <a:latin typeface="Times New Roman"/>
                <a:cs typeface="Times New Roman"/>
              </a:rPr>
              <a:t>Ta</a:t>
            </a:r>
            <a:r>
              <a:rPr sz="1200" dirty="0">
                <a:latin typeface="Times New Roman"/>
                <a:cs typeface="Times New Roman"/>
              </a:rPr>
              <a:t>x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x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mption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30" dirty="0">
                <a:latin typeface="Times New Roman"/>
                <a:cs typeface="Times New Roman"/>
              </a:rPr>
              <a:t>L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tt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, </a:t>
            </a:r>
            <a:r>
              <a:rPr sz="1200" spc="-10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m 9</a:t>
            </a:r>
            <a:r>
              <a:rPr sz="1200" spc="10" dirty="0">
                <a:latin typeface="Times New Roman"/>
                <a:cs typeface="Times New Roman"/>
              </a:rPr>
              <a:t>9</a:t>
            </a:r>
            <a:r>
              <a:rPr sz="1200" dirty="0">
                <a:latin typeface="Times New Roman"/>
                <a:cs typeface="Times New Roman"/>
              </a:rPr>
              <a:t>0</a:t>
            </a:r>
            <a:r>
              <a:rPr sz="1200" spc="-5" dirty="0">
                <a:latin typeface="Times New Roman"/>
                <a:cs typeface="Times New Roman"/>
              </a:rPr>
              <a:t>-EZ’</a:t>
            </a:r>
            <a:r>
              <a:rPr sz="1200" dirty="0">
                <a:latin typeface="Times New Roman"/>
                <a:cs typeface="Times New Roman"/>
              </a:rPr>
              <a:t>s. 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spc="10" dirty="0">
                <a:latin typeface="Times New Roman"/>
                <a:cs typeface="Times New Roman"/>
              </a:rPr>
              <a:t>.</a:t>
            </a:r>
            <a:r>
              <a:rPr sz="1200" dirty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  <a:p>
            <a:pPr marL="1155700" lvl="2" indent="-279400">
              <a:lnSpc>
                <a:spcPct val="100000"/>
              </a:lnSpc>
              <a:spcBef>
                <a:spcPts val="635"/>
              </a:spcBef>
              <a:buFont typeface="Times New Roman"/>
              <a:buAutoNum type="romanLcPeriod"/>
              <a:tabLst>
                <a:tab pos="1155700" algn="l"/>
              </a:tabLst>
            </a:pPr>
            <a:r>
              <a:rPr sz="1200" spc="-10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 R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ts</a:t>
            </a:r>
            <a:endParaRPr sz="1200">
              <a:latin typeface="Times New Roman"/>
              <a:cs typeface="Times New Roman"/>
            </a:endParaRPr>
          </a:p>
          <a:p>
            <a:pPr marL="1155700" lvl="2" indent="-271780">
              <a:lnSpc>
                <a:spcPct val="100000"/>
              </a:lnSpc>
              <a:spcBef>
                <a:spcPts val="625"/>
              </a:spcBef>
              <a:buFont typeface="Times New Roman"/>
              <a:buAutoNum type="romanLcPeriod"/>
              <a:tabLst>
                <a:tab pos="1155700" algn="l"/>
              </a:tabLst>
            </a:pP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ee</a:t>
            </a:r>
            <a:r>
              <a:rPr sz="1200" dirty="0">
                <a:latin typeface="Times New Roman"/>
                <a:cs typeface="Times New Roman"/>
              </a:rPr>
              <a:t>ting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Minut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Times New Roman"/>
              <a:buAutoNum type="arabicPeriod" startAt="5"/>
              <a:tabLst>
                <a:tab pos="241300" algn="l"/>
              </a:tabLst>
            </a:pPr>
            <a:r>
              <a:rPr sz="1200" b="1" u="heavy" dirty="0">
                <a:latin typeface="Times New Roman"/>
                <a:cs typeface="Times New Roman"/>
              </a:rPr>
              <a:t>O</a:t>
            </a:r>
            <a:r>
              <a:rPr sz="1200" b="1" u="heavy" spc="-5" dirty="0">
                <a:latin typeface="Times New Roman"/>
                <a:cs typeface="Times New Roman"/>
              </a:rPr>
              <a:t>t</a:t>
            </a:r>
            <a:r>
              <a:rPr sz="1200" b="1" u="heavy" dirty="0">
                <a:latin typeface="Times New Roman"/>
                <a:cs typeface="Times New Roman"/>
              </a:rPr>
              <a:t>h</a:t>
            </a:r>
            <a:r>
              <a:rPr sz="1200" b="1" u="heavy" spc="-5" dirty="0">
                <a:latin typeface="Times New Roman"/>
                <a:cs typeface="Times New Roman"/>
              </a:rPr>
              <a:t>er</a:t>
            </a:r>
            <a:r>
              <a:rPr sz="1200" b="1" u="heavy" dirty="0">
                <a:latin typeface="Times New Roman"/>
                <a:cs typeface="Times New Roman"/>
              </a:rPr>
              <a:t> W</a:t>
            </a:r>
            <a:r>
              <a:rPr sz="1200" b="1" u="heavy" spc="-5" dirty="0">
                <a:latin typeface="Times New Roman"/>
                <a:cs typeface="Times New Roman"/>
              </a:rPr>
              <a:t>e</a:t>
            </a:r>
            <a:r>
              <a:rPr sz="1200" b="1" u="heavy" dirty="0">
                <a:latin typeface="Times New Roman"/>
                <a:cs typeface="Times New Roman"/>
              </a:rPr>
              <a:t>bpag</a:t>
            </a:r>
            <a:r>
              <a:rPr sz="1200" b="1" u="heavy" spc="-5" dirty="0">
                <a:latin typeface="Times New Roman"/>
                <a:cs typeface="Times New Roman"/>
              </a:rPr>
              <a:t>es</a:t>
            </a:r>
            <a:r>
              <a:rPr sz="1200" b="1" u="heavy" spc="5" dirty="0">
                <a:latin typeface="Times New Roman"/>
                <a:cs typeface="Times New Roman"/>
              </a:rPr>
              <a:t> </a:t>
            </a:r>
            <a:r>
              <a:rPr sz="1200" b="1" u="heavy" spc="-5" dirty="0">
                <a:latin typeface="Times New Roman"/>
                <a:cs typeface="Times New Roman"/>
              </a:rPr>
              <a:t>(</a:t>
            </a:r>
            <a:r>
              <a:rPr sz="1200" b="1" u="heavy" dirty="0">
                <a:latin typeface="Times New Roman"/>
                <a:cs typeface="Times New Roman"/>
              </a:rPr>
              <a:t>available</a:t>
            </a:r>
            <a:r>
              <a:rPr sz="1200" b="1" u="heavy" spc="-5" dirty="0">
                <a:latin typeface="Times New Roman"/>
                <a:cs typeface="Times New Roman"/>
              </a:rPr>
              <a:t> </a:t>
            </a:r>
            <a:r>
              <a:rPr sz="1200" b="1" u="heavy" spc="5" dirty="0">
                <a:latin typeface="Times New Roman"/>
                <a:cs typeface="Times New Roman"/>
              </a:rPr>
              <a:t>f</a:t>
            </a:r>
            <a:r>
              <a:rPr sz="1200" b="1" u="heavy" dirty="0">
                <a:latin typeface="Times New Roman"/>
                <a:cs typeface="Times New Roman"/>
              </a:rPr>
              <a:t>or</a:t>
            </a:r>
            <a:r>
              <a:rPr sz="1200" b="1" u="heavy" spc="-5" dirty="0">
                <a:latin typeface="Times New Roman"/>
                <a:cs typeface="Times New Roman"/>
              </a:rPr>
              <a:t> </a:t>
            </a:r>
            <a:r>
              <a:rPr sz="1200" b="1" u="heavy" dirty="0">
                <a:latin typeface="Times New Roman"/>
                <a:cs typeface="Times New Roman"/>
              </a:rPr>
              <a:t>p</a:t>
            </a:r>
            <a:r>
              <a:rPr sz="1200" b="1" u="heavy" spc="-10" dirty="0">
                <a:latin typeface="Times New Roman"/>
                <a:cs typeface="Times New Roman"/>
              </a:rPr>
              <a:t>u</a:t>
            </a:r>
            <a:r>
              <a:rPr sz="1200" b="1" u="heavy" dirty="0">
                <a:latin typeface="Times New Roman"/>
                <a:cs typeface="Times New Roman"/>
              </a:rPr>
              <a:t>blic</a:t>
            </a:r>
            <a:r>
              <a:rPr sz="1200" b="1" u="heavy" spc="-5" dirty="0">
                <a:latin typeface="Times New Roman"/>
                <a:cs typeface="Times New Roman"/>
              </a:rPr>
              <a:t> </a:t>
            </a:r>
            <a:r>
              <a:rPr sz="1200" b="1" u="heavy" dirty="0">
                <a:latin typeface="Times New Roman"/>
                <a:cs typeface="Times New Roman"/>
              </a:rPr>
              <a:t>vi</a:t>
            </a:r>
            <a:r>
              <a:rPr sz="1200" b="1" u="heavy" spc="-5" dirty="0">
                <a:latin typeface="Times New Roman"/>
                <a:cs typeface="Times New Roman"/>
              </a:rPr>
              <a:t>e</a:t>
            </a:r>
            <a:r>
              <a:rPr sz="1200" b="1" u="heavy" spc="5" dirty="0">
                <a:latin typeface="Times New Roman"/>
                <a:cs typeface="Times New Roman"/>
              </a:rPr>
              <a:t>w</a:t>
            </a:r>
            <a:r>
              <a:rPr sz="1200" b="1" u="heavy" spc="-10" dirty="0">
                <a:latin typeface="Times New Roman"/>
                <a:cs typeface="Times New Roman"/>
              </a:rPr>
              <a:t>i</a:t>
            </a:r>
            <a:r>
              <a:rPr sz="1200" b="1" u="heavy" dirty="0">
                <a:latin typeface="Times New Roman"/>
                <a:cs typeface="Times New Roman"/>
              </a:rPr>
              <a:t>ng)</a:t>
            </a:r>
            <a:endParaRPr sz="1200">
              <a:latin typeface="Times New Roman"/>
              <a:cs typeface="Times New Roman"/>
            </a:endParaRPr>
          </a:p>
          <a:p>
            <a:pPr marL="698500" lvl="1" indent="-228600">
              <a:lnSpc>
                <a:spcPct val="100000"/>
              </a:lnSpc>
              <a:spcBef>
                <a:spcPts val="600"/>
              </a:spcBef>
              <a:buFont typeface="Times New Roman"/>
              <a:buAutoNum type="alphaLcPeriod"/>
              <a:tabLst>
                <a:tab pos="698500" algn="l"/>
              </a:tabLst>
            </a:pP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bout </a:t>
            </a:r>
            <a:r>
              <a:rPr sz="1200" spc="-5" dirty="0">
                <a:latin typeface="Times New Roman"/>
                <a:cs typeface="Times New Roman"/>
              </a:rPr>
              <a:t>U</a:t>
            </a:r>
            <a:r>
              <a:rPr sz="1200" dirty="0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  <a:p>
            <a:pPr marL="698500" lvl="1" indent="-228600">
              <a:lnSpc>
                <a:spcPct val="100000"/>
              </a:lnSpc>
              <a:spcBef>
                <a:spcPts val="635"/>
              </a:spcBef>
              <a:buFont typeface="Times New Roman"/>
              <a:buAutoNum type="alphaLcPeriod"/>
              <a:tabLst>
                <a:tab pos="698500" algn="l"/>
              </a:tabLst>
            </a:pPr>
            <a:r>
              <a:rPr sz="1200" spc="-5" dirty="0">
                <a:latin typeface="Times New Roman"/>
                <a:cs typeface="Times New Roman"/>
              </a:rPr>
              <a:t>Na</a:t>
            </a:r>
            <a:r>
              <a:rPr sz="1200" dirty="0">
                <a:latin typeface="Times New Roman"/>
                <a:cs typeface="Times New Roman"/>
              </a:rPr>
              <a:t>tion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 </a:t>
            </a:r>
            <a:r>
              <a:rPr sz="1200" spc="-5" dirty="0">
                <a:latin typeface="Times New Roman"/>
                <a:cs typeface="Times New Roman"/>
              </a:rPr>
              <a:t>Off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5" dirty="0">
                <a:latin typeface="Times New Roman"/>
                <a:cs typeface="Times New Roman"/>
              </a:rPr>
              <a:t>c</a:t>
            </a:r>
            <a:r>
              <a:rPr sz="1200" spc="-5" dirty="0">
                <a:latin typeface="Times New Roman"/>
                <a:cs typeface="Times New Roman"/>
              </a:rPr>
              <a:t>er</a:t>
            </a:r>
            <a:r>
              <a:rPr sz="1200" dirty="0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  <a:p>
            <a:pPr marL="698500" lvl="1" indent="-228600">
              <a:lnSpc>
                <a:spcPct val="100000"/>
              </a:lnSpc>
              <a:spcBef>
                <a:spcPts val="620"/>
              </a:spcBef>
              <a:buFont typeface="Times New Roman"/>
              <a:buAutoNum type="alphaLcPeriod"/>
              <a:tabLst>
                <a:tab pos="698500" algn="l"/>
              </a:tabLst>
            </a:pPr>
            <a:r>
              <a:rPr sz="1200" dirty="0">
                <a:latin typeface="Times New Roman"/>
                <a:cs typeface="Times New Roman"/>
              </a:rPr>
              <a:t>Ch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pt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Cont</a:t>
            </a:r>
            <a:r>
              <a:rPr sz="1200" spc="-5" dirty="0">
                <a:latin typeface="Times New Roman"/>
                <a:cs typeface="Times New Roman"/>
              </a:rPr>
              <a:t>ac</a:t>
            </a:r>
            <a:r>
              <a:rPr sz="1200" dirty="0">
                <a:latin typeface="Times New Roman"/>
                <a:cs typeface="Times New Roman"/>
              </a:rPr>
              <a:t>ts</a:t>
            </a:r>
            <a:endParaRPr sz="1200">
              <a:latin typeface="Times New Roman"/>
              <a:cs typeface="Times New Roman"/>
            </a:endParaRPr>
          </a:p>
          <a:p>
            <a:pPr marL="698500" lvl="1" indent="-228600">
              <a:lnSpc>
                <a:spcPct val="100000"/>
              </a:lnSpc>
              <a:spcBef>
                <a:spcPts val="635"/>
              </a:spcBef>
              <a:buFont typeface="Times New Roman"/>
              <a:buAutoNum type="alphaLcPeriod"/>
              <a:tabLst>
                <a:tab pos="698500" algn="l"/>
              </a:tabLst>
            </a:pPr>
            <a:r>
              <a:rPr sz="1200" spc="-5" dirty="0">
                <a:latin typeface="Times New Roman"/>
                <a:cs typeface="Times New Roman"/>
              </a:rPr>
              <a:t>D</a:t>
            </a:r>
            <a:r>
              <a:rPr sz="1200" dirty="0">
                <a:latin typeface="Times New Roman"/>
                <a:cs typeface="Times New Roman"/>
              </a:rPr>
              <a:t>on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tions</a:t>
            </a:r>
            <a:endParaRPr sz="1200">
              <a:latin typeface="Times New Roman"/>
              <a:cs typeface="Times New Roman"/>
            </a:endParaRPr>
          </a:p>
          <a:p>
            <a:pPr marL="698500" lvl="1" indent="-228600">
              <a:lnSpc>
                <a:spcPct val="100000"/>
              </a:lnSpc>
              <a:spcBef>
                <a:spcPts val="625"/>
              </a:spcBef>
              <a:buFont typeface="Times New Roman"/>
              <a:buAutoNum type="alphaLcPeriod"/>
              <a:tabLst>
                <a:tab pos="698500" algn="l"/>
              </a:tabLst>
            </a:pPr>
            <a:r>
              <a:rPr sz="1200" spc="-5" dirty="0">
                <a:latin typeface="Times New Roman"/>
                <a:cs typeface="Times New Roman"/>
              </a:rPr>
              <a:t>H</a:t>
            </a:r>
            <a:r>
              <a:rPr sz="1200" dirty="0">
                <a:latin typeface="Times New Roman"/>
                <a:cs typeface="Times New Roman"/>
              </a:rPr>
              <a:t>isto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y</a:t>
            </a:r>
            <a:endParaRPr sz="1200">
              <a:latin typeface="Times New Roman"/>
              <a:cs typeface="Times New Roman"/>
            </a:endParaRPr>
          </a:p>
          <a:p>
            <a:pPr marL="698500" lvl="1" indent="-228600">
              <a:lnSpc>
                <a:spcPct val="100000"/>
              </a:lnSpc>
              <a:spcBef>
                <a:spcPts val="635"/>
              </a:spcBef>
              <a:buFont typeface="Times New Roman"/>
              <a:buAutoNum type="alphaLcPeriod"/>
              <a:tabLst>
                <a:tab pos="698500" algn="l"/>
              </a:tabLst>
            </a:pP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h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dul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 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v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nts</a:t>
            </a:r>
            <a:endParaRPr sz="1200">
              <a:latin typeface="Times New Roman"/>
              <a:cs typeface="Times New Roman"/>
            </a:endParaRPr>
          </a:p>
          <a:p>
            <a:pPr marL="698500" lvl="1" indent="-228600">
              <a:lnSpc>
                <a:spcPct val="100000"/>
              </a:lnSpc>
              <a:spcBef>
                <a:spcPts val="625"/>
              </a:spcBef>
              <a:buFont typeface="Times New Roman"/>
              <a:buAutoNum type="alphaLcPeriod"/>
              <a:tabLst>
                <a:tab pos="698500" algn="l"/>
              </a:tabLst>
            </a:pPr>
            <a:r>
              <a:rPr sz="1200" dirty="0">
                <a:latin typeface="Times New Roman"/>
                <a:cs typeface="Times New Roman"/>
              </a:rPr>
              <a:t>Sto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log</a:t>
            </a:r>
            <a:endParaRPr sz="1200">
              <a:latin typeface="Times New Roman"/>
              <a:cs typeface="Times New Roman"/>
            </a:endParaRPr>
          </a:p>
          <a:p>
            <a:pPr marL="698500" lvl="1" indent="-228600">
              <a:lnSpc>
                <a:spcPct val="100000"/>
              </a:lnSpc>
              <a:spcBef>
                <a:spcPts val="635"/>
              </a:spcBef>
              <a:buFont typeface="Times New Roman"/>
              <a:buAutoNum type="alphaLcPeriod"/>
              <a:tabLst>
                <a:tab pos="698500" algn="l"/>
              </a:tabLst>
            </a:pP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nnu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 R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unions</a:t>
            </a:r>
            <a:endParaRPr sz="1200">
              <a:latin typeface="Times New Roman"/>
              <a:cs typeface="Times New Roman"/>
            </a:endParaRPr>
          </a:p>
          <a:p>
            <a:pPr marL="698500" lvl="1" indent="-228600">
              <a:lnSpc>
                <a:spcPct val="100000"/>
              </a:lnSpc>
              <a:spcBef>
                <a:spcPts val="620"/>
              </a:spcBef>
              <a:buFont typeface="Times New Roman"/>
              <a:buAutoNum type="alphaLcPeriod"/>
              <a:tabLst>
                <a:tab pos="698500" algn="l"/>
              </a:tabLst>
            </a:pPr>
            <a:r>
              <a:rPr sz="1200" dirty="0">
                <a:latin typeface="Times New Roman"/>
                <a:cs typeface="Times New Roman"/>
              </a:rPr>
              <a:t>Ch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pt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 New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10" dirty="0">
                <a:latin typeface="Times New Roman"/>
                <a:cs typeface="Times New Roman"/>
              </a:rPr>
              <a:t>l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tt</a:t>
            </a:r>
            <a:r>
              <a:rPr sz="1200" spc="-5" dirty="0">
                <a:latin typeface="Times New Roman"/>
                <a:cs typeface="Times New Roman"/>
              </a:rPr>
              <a:t>er</a:t>
            </a:r>
            <a:r>
              <a:rPr sz="1200" dirty="0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  <a:p>
            <a:pPr marL="698500" lvl="1" indent="-228600">
              <a:lnSpc>
                <a:spcPct val="100000"/>
              </a:lnSpc>
              <a:spcBef>
                <a:spcPts val="635"/>
              </a:spcBef>
              <a:buFont typeface="Times New Roman"/>
              <a:buAutoNum type="alphaLcPeriod"/>
              <a:tabLst>
                <a:tab pos="698500" algn="l"/>
              </a:tabLst>
            </a:pP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hol</a:t>
            </a:r>
            <a:r>
              <a:rPr sz="1200" spc="-5" dirty="0">
                <a:latin typeface="Times New Roman"/>
                <a:cs typeface="Times New Roman"/>
              </a:rPr>
              <a:t>ar</a:t>
            </a:r>
            <a:r>
              <a:rPr sz="1200" dirty="0">
                <a:latin typeface="Times New Roman"/>
                <a:cs typeface="Times New Roman"/>
              </a:rPr>
              <a:t>ship P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m</a:t>
            </a:r>
            <a:endParaRPr sz="1200">
              <a:latin typeface="Times New Roman"/>
              <a:cs typeface="Times New Roman"/>
            </a:endParaRPr>
          </a:p>
          <a:p>
            <a:pPr marL="698500" lvl="1" indent="-228600">
              <a:lnSpc>
                <a:spcPct val="100000"/>
              </a:lnSpc>
              <a:spcBef>
                <a:spcPts val="620"/>
              </a:spcBef>
              <a:buFont typeface="Times New Roman"/>
              <a:buAutoNum type="alphaLcPeriod"/>
              <a:tabLst>
                <a:tab pos="698500" algn="l"/>
              </a:tabLst>
            </a:pPr>
            <a:r>
              <a:rPr sz="1200" spc="-5" dirty="0">
                <a:latin typeface="Times New Roman"/>
                <a:cs typeface="Times New Roman"/>
              </a:rPr>
              <a:t>Year</a:t>
            </a:r>
            <a:r>
              <a:rPr sz="1200" dirty="0">
                <a:latin typeface="Times New Roman"/>
                <a:cs typeface="Times New Roman"/>
              </a:rPr>
              <a:t>books</a:t>
            </a:r>
            <a:endParaRPr sz="1200">
              <a:latin typeface="Times New Roman"/>
              <a:cs typeface="Times New Roman"/>
            </a:endParaRPr>
          </a:p>
          <a:p>
            <a:pPr marL="698500" lvl="1" indent="-228600">
              <a:lnSpc>
                <a:spcPct val="100000"/>
              </a:lnSpc>
              <a:spcBef>
                <a:spcPts val="635"/>
              </a:spcBef>
              <a:buFont typeface="Times New Roman"/>
              <a:buAutoNum type="alphaLcPeriod"/>
              <a:tabLst>
                <a:tab pos="698500" algn="l"/>
              </a:tabLst>
            </a:pPr>
            <a:r>
              <a:rPr sz="1200" spc="-10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ound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tion</a:t>
            </a:r>
            <a:endParaRPr sz="1200">
              <a:latin typeface="Times New Roman"/>
              <a:cs typeface="Times New Roman"/>
            </a:endParaRPr>
          </a:p>
          <a:p>
            <a:pPr marL="698500" lvl="1" indent="-228600">
              <a:lnSpc>
                <a:spcPct val="100000"/>
              </a:lnSpc>
              <a:spcBef>
                <a:spcPts val="620"/>
              </a:spcBef>
              <a:buFont typeface="Times New Roman"/>
              <a:buAutoNum type="alphaLcPeriod"/>
              <a:tabLst>
                <a:tab pos="698500" algn="l"/>
              </a:tabLst>
            </a:pP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mo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-5" dirty="0">
                <a:latin typeface="Times New Roman"/>
                <a:cs typeface="Times New Roman"/>
              </a:rPr>
              <a:t>al</a:t>
            </a:r>
            <a:endParaRPr sz="1200">
              <a:latin typeface="Times New Roman"/>
              <a:cs typeface="Times New Roman"/>
            </a:endParaRPr>
          </a:p>
          <a:p>
            <a:pPr marL="698500" lvl="1" indent="-228600">
              <a:lnSpc>
                <a:spcPct val="100000"/>
              </a:lnSpc>
              <a:spcBef>
                <a:spcPts val="635"/>
              </a:spcBef>
              <a:buFont typeface="Times New Roman"/>
              <a:buAutoNum type="alphaLcPeriod"/>
              <a:tabLst>
                <a:tab pos="698500" algn="l"/>
              </a:tabLst>
            </a:pPr>
            <a:r>
              <a:rPr sz="1200" spc="-5" dirty="0">
                <a:latin typeface="Times New Roman"/>
                <a:cs typeface="Times New Roman"/>
              </a:rPr>
              <a:t>Ac</a:t>
            </a:r>
            <a:r>
              <a:rPr sz="1200" dirty="0">
                <a:latin typeface="Times New Roman"/>
                <a:cs typeface="Times New Roman"/>
              </a:rPr>
              <a:t>tive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ig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de</a:t>
            </a:r>
            <a:endParaRPr sz="1200">
              <a:latin typeface="Times New Roman"/>
              <a:cs typeface="Times New Roman"/>
            </a:endParaRPr>
          </a:p>
          <a:p>
            <a:pPr marL="698500" lvl="1" indent="-228600">
              <a:lnSpc>
                <a:spcPct val="100000"/>
              </a:lnSpc>
              <a:spcBef>
                <a:spcPts val="620"/>
              </a:spcBef>
              <a:buFont typeface="Times New Roman"/>
              <a:buAutoNum type="alphaLcPeriod"/>
              <a:tabLst>
                <a:tab pos="698500" algn="l"/>
              </a:tabLst>
            </a:pPr>
            <a:r>
              <a:rPr sz="1200" spc="5" dirty="0">
                <a:latin typeface="Times New Roman"/>
                <a:cs typeface="Times New Roman"/>
              </a:rPr>
              <a:t>K</a:t>
            </a:r>
            <a:r>
              <a:rPr sz="1200" spc="-20" dirty="0">
                <a:latin typeface="Times New Roman"/>
                <a:cs typeface="Times New Roman"/>
              </a:rPr>
              <a:t>I</a:t>
            </a:r>
            <a:r>
              <a:rPr sz="1200" spc="-5" dirty="0">
                <a:latin typeface="Times New Roman"/>
                <a:cs typeface="Times New Roman"/>
              </a:rPr>
              <a:t>A’</a:t>
            </a:r>
            <a:r>
              <a:rPr sz="1200" dirty="0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  <a:p>
            <a:pPr marL="698500" lvl="1" indent="-228600">
              <a:lnSpc>
                <a:spcPct val="100000"/>
              </a:lnSpc>
              <a:spcBef>
                <a:spcPts val="635"/>
              </a:spcBef>
              <a:buFont typeface="Times New Roman"/>
              <a:buAutoNum type="alphaLcPeriod"/>
              <a:tabLst>
                <a:tab pos="698500" algn="l"/>
              </a:tabLst>
            </a:pPr>
            <a:r>
              <a:rPr sz="1200" spc="-15" dirty="0">
                <a:latin typeface="Times New Roman"/>
                <a:cs typeface="Times New Roman"/>
              </a:rPr>
              <a:t>L</a:t>
            </a:r>
            <a:r>
              <a:rPr sz="1200" dirty="0">
                <a:latin typeface="Times New Roman"/>
                <a:cs typeface="Times New Roman"/>
              </a:rPr>
              <a:t>inks</a:t>
            </a:r>
            <a:endParaRPr sz="1200">
              <a:latin typeface="Times New Roman"/>
              <a:cs typeface="Times New Roman"/>
            </a:endParaRPr>
          </a:p>
          <a:p>
            <a:pPr marL="698500" lvl="1" indent="-228600">
              <a:lnSpc>
                <a:spcPct val="100000"/>
              </a:lnSpc>
              <a:spcBef>
                <a:spcPts val="620"/>
              </a:spcBef>
              <a:buFont typeface="Times New Roman"/>
              <a:buAutoNum type="alphaLcPeriod"/>
              <a:tabLst>
                <a:tab pos="698500" algn="l"/>
              </a:tabLst>
            </a:pPr>
            <a:r>
              <a:rPr sz="1200" spc="-10" dirty="0">
                <a:latin typeface="Times New Roman"/>
                <a:cs typeface="Times New Roman"/>
              </a:rPr>
              <a:t>B</a:t>
            </a:r>
            <a:r>
              <a:rPr sz="1200" dirty="0">
                <a:latin typeface="Times New Roman"/>
                <a:cs typeface="Times New Roman"/>
              </a:rPr>
              <a:t>ull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tin </a:t>
            </a:r>
            <a:r>
              <a:rPr sz="1200" spc="-10" dirty="0">
                <a:latin typeface="Times New Roman"/>
                <a:cs typeface="Times New Roman"/>
              </a:rPr>
              <a:t>B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d </a:t>
            </a:r>
            <a:r>
              <a:rPr sz="1200" spc="-5" dirty="0">
                <a:latin typeface="Times New Roman"/>
                <a:cs typeface="Times New Roman"/>
              </a:rPr>
              <a:t>(</a:t>
            </a:r>
            <a:r>
              <a:rPr sz="1200" dirty="0">
                <a:latin typeface="Times New Roman"/>
                <a:cs typeface="Times New Roman"/>
              </a:rPr>
              <a:t>und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 c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nst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u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tion)</a:t>
            </a:r>
            <a:endParaRPr sz="1200">
              <a:latin typeface="Times New Roman"/>
              <a:cs typeface="Times New Roman"/>
            </a:endParaRPr>
          </a:p>
          <a:p>
            <a:pPr marL="698500" lvl="1" indent="-228600">
              <a:lnSpc>
                <a:spcPct val="100000"/>
              </a:lnSpc>
              <a:spcBef>
                <a:spcPts val="635"/>
              </a:spcBef>
              <a:buFont typeface="Times New Roman"/>
              <a:buAutoNum type="alphaLcPeriod"/>
              <a:tabLst>
                <a:tab pos="698500" algn="l"/>
              </a:tabLst>
            </a:pPr>
            <a:r>
              <a:rPr sz="1200" spc="-10" dirty="0">
                <a:latin typeface="Times New Roman"/>
                <a:cs typeface="Times New Roman"/>
              </a:rPr>
              <a:t>B</a:t>
            </a:r>
            <a:r>
              <a:rPr sz="1200" dirty="0">
                <a:latin typeface="Times New Roman"/>
                <a:cs typeface="Times New Roman"/>
              </a:rPr>
              <a:t>lo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(</a:t>
            </a:r>
            <a:r>
              <a:rPr sz="1200" dirty="0">
                <a:latin typeface="Times New Roman"/>
                <a:cs typeface="Times New Roman"/>
              </a:rPr>
              <a:t>und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onst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u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ti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n)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645"/>
              </a:spcBef>
              <a:buFont typeface="Times New Roman"/>
              <a:buAutoNum type="arabicPeriod" startAt="5"/>
              <a:tabLst>
                <a:tab pos="241300" algn="l"/>
              </a:tabLst>
            </a:pPr>
            <a:r>
              <a:rPr sz="1200" b="1" u="heavy" spc="-5" dirty="0">
                <a:latin typeface="Times New Roman"/>
                <a:cs typeface="Times New Roman"/>
              </a:rPr>
              <a:t>C</a:t>
            </a:r>
            <a:r>
              <a:rPr sz="1200" b="1" u="heavy" dirty="0">
                <a:latin typeface="Times New Roman"/>
                <a:cs typeface="Times New Roman"/>
              </a:rPr>
              <a:t>on</a:t>
            </a:r>
            <a:r>
              <a:rPr sz="1200" b="1" u="heavy" spc="-5" dirty="0">
                <a:latin typeface="Times New Roman"/>
                <a:cs typeface="Times New Roman"/>
              </a:rPr>
              <a:t>c</a:t>
            </a:r>
            <a:r>
              <a:rPr sz="1200" b="1" u="heavy" dirty="0">
                <a:latin typeface="Times New Roman"/>
                <a:cs typeface="Times New Roman"/>
              </a:rPr>
              <a:t>lusion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5" dirty="0">
                <a:latin typeface="Calibri"/>
                <a:cs typeface="Calibri"/>
              </a:rPr>
              <a:t>P</a:t>
            </a:r>
            <a:r>
              <a:rPr spc="-5" dirty="0">
                <a:latin typeface="Calibri"/>
                <a:cs typeface="Calibri"/>
              </a:rPr>
              <a:t>ag</a:t>
            </a:r>
            <a:r>
              <a:rPr dirty="0">
                <a:latin typeface="Calibri"/>
                <a:cs typeface="Calibri"/>
              </a:rPr>
              <a:t>e</a:t>
            </a:r>
            <a:r>
              <a:rPr spc="-10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3</a:t>
            </a:r>
            <a:r>
              <a:rPr b="1" spc="-5" dirty="0">
                <a:latin typeface="Calibri"/>
                <a:cs typeface="Calibri"/>
              </a:rPr>
              <a:t> </a:t>
            </a:r>
            <a:r>
              <a:rPr spc="5" dirty="0">
                <a:latin typeface="Calibri"/>
                <a:cs typeface="Calibri"/>
              </a:rPr>
              <a:t>o</a:t>
            </a:r>
            <a:r>
              <a:rPr dirty="0">
                <a:latin typeface="Calibri"/>
                <a:cs typeface="Calibri"/>
              </a:rPr>
              <a:t>f</a:t>
            </a:r>
            <a:r>
              <a:rPr spc="-10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212598" y="9596546"/>
            <a:ext cx="65849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Arial"/>
                <a:cs typeface="Arial"/>
              </a:rPr>
              <a:t>Page</a:t>
            </a:r>
            <a:r>
              <a:rPr sz="800" spc="-5" dirty="0">
                <a:latin typeface="Arial"/>
                <a:cs typeface="Arial"/>
              </a:rPr>
              <a:t> 1</a:t>
            </a:r>
            <a:r>
              <a:rPr sz="800" dirty="0">
                <a:latin typeface="Arial"/>
                <a:cs typeface="Arial"/>
              </a:rPr>
              <a:t>0 </a:t>
            </a:r>
            <a:r>
              <a:rPr sz="800" spc="-10" dirty="0">
                <a:latin typeface="Arial"/>
                <a:cs typeface="Arial"/>
              </a:rPr>
              <a:t>o</a:t>
            </a:r>
            <a:r>
              <a:rPr sz="800" spc="-5" dirty="0">
                <a:latin typeface="Arial"/>
                <a:cs typeface="Arial"/>
              </a:rPr>
              <a:t>f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14</a:t>
            </a:r>
            <a:endParaRPr sz="8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587500" y="462075"/>
            <a:ext cx="5236210" cy="964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631825" algn="ctr">
              <a:lnSpc>
                <a:spcPts val="1410"/>
              </a:lnSpc>
            </a:pPr>
            <a:r>
              <a:rPr sz="1200" b="1" u="heavy" dirty="0">
                <a:latin typeface="Times New Roman"/>
                <a:cs typeface="Times New Roman"/>
              </a:rPr>
              <a:t>ST</a:t>
            </a:r>
            <a:r>
              <a:rPr sz="1200" b="1" u="heavy" spc="-5" dirty="0">
                <a:latin typeface="Times New Roman"/>
                <a:cs typeface="Times New Roman"/>
              </a:rPr>
              <a:t>A</a:t>
            </a:r>
            <a:r>
              <a:rPr sz="1200" b="1" u="heavy" dirty="0">
                <a:latin typeface="Times New Roman"/>
                <a:cs typeface="Times New Roman"/>
              </a:rPr>
              <a:t>TE OF</a:t>
            </a:r>
            <a:r>
              <a:rPr sz="1200" b="1" u="heavy" spc="-15" dirty="0">
                <a:latin typeface="Times New Roman"/>
                <a:cs typeface="Times New Roman"/>
              </a:rPr>
              <a:t> </a:t>
            </a:r>
            <a:r>
              <a:rPr sz="1200" b="1" u="heavy" dirty="0">
                <a:latin typeface="Times New Roman"/>
                <a:cs typeface="Times New Roman"/>
              </a:rPr>
              <a:t>THE 173d</a:t>
            </a:r>
            <a:r>
              <a:rPr sz="1200" b="1" u="heavy" spc="-10" dirty="0">
                <a:latin typeface="Times New Roman"/>
                <a:cs typeface="Times New Roman"/>
              </a:rPr>
              <a:t> </a:t>
            </a:r>
            <a:r>
              <a:rPr sz="1200" b="1" u="heavy" spc="-5" dirty="0">
                <a:latin typeface="Times New Roman"/>
                <a:cs typeface="Times New Roman"/>
              </a:rPr>
              <a:t>A</a:t>
            </a:r>
            <a:r>
              <a:rPr sz="1200" b="1" u="heavy" dirty="0">
                <a:latin typeface="Times New Roman"/>
                <a:cs typeface="Times New Roman"/>
              </a:rPr>
              <a:t>I</a:t>
            </a:r>
            <a:r>
              <a:rPr sz="1200" b="1" u="heavy" spc="-5" dirty="0">
                <a:latin typeface="Times New Roman"/>
                <a:cs typeface="Times New Roman"/>
              </a:rPr>
              <a:t>R</a:t>
            </a:r>
            <a:r>
              <a:rPr sz="1200" b="1" u="heavy" dirty="0">
                <a:latin typeface="Times New Roman"/>
                <a:cs typeface="Times New Roman"/>
              </a:rPr>
              <a:t>BO</a:t>
            </a:r>
            <a:r>
              <a:rPr sz="1200" b="1" u="heavy" spc="-5" dirty="0">
                <a:latin typeface="Times New Roman"/>
                <a:cs typeface="Times New Roman"/>
              </a:rPr>
              <a:t>RNE</a:t>
            </a:r>
            <a:r>
              <a:rPr sz="1200" b="1" u="heavy" spc="5" dirty="0">
                <a:latin typeface="Times New Roman"/>
                <a:cs typeface="Times New Roman"/>
              </a:rPr>
              <a:t> </a:t>
            </a:r>
            <a:r>
              <a:rPr sz="1200" b="1" u="heavy" dirty="0">
                <a:latin typeface="Times New Roman"/>
                <a:cs typeface="Times New Roman"/>
              </a:rPr>
              <a:t>B</a:t>
            </a:r>
            <a:r>
              <a:rPr sz="1200" b="1" u="heavy" spc="-5" dirty="0">
                <a:latin typeface="Times New Roman"/>
                <a:cs typeface="Times New Roman"/>
              </a:rPr>
              <a:t>R</a:t>
            </a:r>
            <a:r>
              <a:rPr sz="1200" b="1" u="heavy" dirty="0">
                <a:latin typeface="Times New Roman"/>
                <a:cs typeface="Times New Roman"/>
              </a:rPr>
              <a:t>I</a:t>
            </a:r>
            <a:r>
              <a:rPr sz="1200" b="1" u="heavy" spc="-10" dirty="0">
                <a:latin typeface="Times New Roman"/>
                <a:cs typeface="Times New Roman"/>
              </a:rPr>
              <a:t>G</a:t>
            </a:r>
            <a:r>
              <a:rPr sz="1200" b="1" u="heavy" spc="-5" dirty="0">
                <a:latin typeface="Times New Roman"/>
                <a:cs typeface="Times New Roman"/>
              </a:rPr>
              <a:t>A</a:t>
            </a:r>
            <a:r>
              <a:rPr sz="1200" b="1" u="heavy" spc="5" dirty="0">
                <a:latin typeface="Times New Roman"/>
                <a:cs typeface="Times New Roman"/>
              </a:rPr>
              <a:t>D</a:t>
            </a:r>
            <a:r>
              <a:rPr sz="1200" b="1" u="heavy" dirty="0">
                <a:latin typeface="Times New Roman"/>
                <a:cs typeface="Times New Roman"/>
              </a:rPr>
              <a:t>E </a:t>
            </a:r>
            <a:r>
              <a:rPr sz="1200" b="1" u="heavy" spc="-5" dirty="0">
                <a:latin typeface="Times New Roman"/>
                <a:cs typeface="Times New Roman"/>
              </a:rPr>
              <a:t>A</a:t>
            </a:r>
            <a:r>
              <a:rPr sz="1200" b="1" u="heavy" dirty="0">
                <a:latin typeface="Times New Roman"/>
                <a:cs typeface="Times New Roman"/>
              </a:rPr>
              <a:t>SSO</a:t>
            </a:r>
            <a:r>
              <a:rPr sz="1200" b="1" u="heavy" spc="-5" dirty="0">
                <a:latin typeface="Times New Roman"/>
                <a:cs typeface="Times New Roman"/>
              </a:rPr>
              <a:t>C</a:t>
            </a:r>
            <a:r>
              <a:rPr sz="1200" b="1" u="heavy" dirty="0">
                <a:latin typeface="Times New Roman"/>
                <a:cs typeface="Times New Roman"/>
              </a:rPr>
              <a:t>I</a:t>
            </a:r>
            <a:r>
              <a:rPr sz="1200" b="1" u="heavy" spc="-5" dirty="0">
                <a:latin typeface="Times New Roman"/>
                <a:cs typeface="Times New Roman"/>
              </a:rPr>
              <a:t>A</a:t>
            </a:r>
            <a:r>
              <a:rPr sz="1200" b="1" u="heavy" dirty="0">
                <a:latin typeface="Times New Roman"/>
                <a:cs typeface="Times New Roman"/>
              </a:rPr>
              <a:t>TION</a:t>
            </a:r>
            <a:endParaRPr sz="1200">
              <a:latin typeface="Times New Roman"/>
              <a:cs typeface="Times New Roman"/>
            </a:endParaRPr>
          </a:p>
          <a:p>
            <a:pPr marR="630555" algn="ctr">
              <a:lnSpc>
                <a:spcPts val="1410"/>
              </a:lnSpc>
            </a:pPr>
            <a:r>
              <a:rPr sz="1200" b="1" dirty="0">
                <a:latin typeface="Times New Roman"/>
                <a:cs typeface="Times New Roman"/>
              </a:rPr>
              <a:t>W</a:t>
            </a:r>
            <a:r>
              <a:rPr sz="1200" b="1" spc="-5" dirty="0">
                <a:latin typeface="Times New Roman"/>
                <a:cs typeface="Times New Roman"/>
              </a:rPr>
              <a:t>e</a:t>
            </a:r>
            <a:r>
              <a:rPr sz="1200" b="1" dirty="0">
                <a:latin typeface="Times New Roman"/>
                <a:cs typeface="Times New Roman"/>
              </a:rPr>
              <a:t>b</a:t>
            </a:r>
            <a:r>
              <a:rPr sz="1200" b="1" spc="-20" dirty="0">
                <a:latin typeface="Times New Roman"/>
                <a:cs typeface="Times New Roman"/>
              </a:rPr>
              <a:t>m</a:t>
            </a:r>
            <a:r>
              <a:rPr sz="1200" b="1" dirty="0">
                <a:latin typeface="Times New Roman"/>
                <a:cs typeface="Times New Roman"/>
              </a:rPr>
              <a:t>a</a:t>
            </a:r>
            <a:r>
              <a:rPr sz="1200" b="1" spc="10" dirty="0">
                <a:latin typeface="Times New Roman"/>
                <a:cs typeface="Times New Roman"/>
              </a:rPr>
              <a:t>s</a:t>
            </a:r>
            <a:r>
              <a:rPr sz="1200" b="1" spc="-5" dirty="0">
                <a:latin typeface="Times New Roman"/>
                <a:cs typeface="Times New Roman"/>
              </a:rPr>
              <a:t>te</a:t>
            </a:r>
            <a:r>
              <a:rPr sz="1200" b="1" spc="5" dirty="0">
                <a:latin typeface="Times New Roman"/>
                <a:cs typeface="Times New Roman"/>
              </a:rPr>
              <a:t>r</a:t>
            </a:r>
            <a:r>
              <a:rPr sz="1200" b="1" spc="-5" dirty="0">
                <a:latin typeface="Times New Roman"/>
                <a:cs typeface="Times New Roman"/>
              </a:rPr>
              <a:t>’</a:t>
            </a:r>
            <a:r>
              <a:rPr sz="1200" b="1" dirty="0">
                <a:latin typeface="Times New Roman"/>
                <a:cs typeface="Times New Roman"/>
              </a:rPr>
              <a:t>s </a:t>
            </a:r>
            <a:r>
              <a:rPr sz="1200" b="1" spc="-5" dirty="0">
                <a:latin typeface="Times New Roman"/>
                <a:cs typeface="Times New Roman"/>
              </a:rPr>
              <a:t>Re</a:t>
            </a:r>
            <a:r>
              <a:rPr sz="1200" b="1" dirty="0">
                <a:latin typeface="Times New Roman"/>
                <a:cs typeface="Times New Roman"/>
              </a:rPr>
              <a:t>po</a:t>
            </a:r>
            <a:r>
              <a:rPr sz="1200" b="1" spc="-5" dirty="0">
                <a:latin typeface="Times New Roman"/>
                <a:cs typeface="Times New Roman"/>
              </a:rPr>
              <a:t>r</a:t>
            </a:r>
            <a:r>
              <a:rPr sz="1200" b="1" spc="5" dirty="0">
                <a:latin typeface="Times New Roman"/>
                <a:cs typeface="Times New Roman"/>
              </a:rPr>
              <a:t>t</a:t>
            </a:r>
            <a:r>
              <a:rPr sz="1200" b="1" dirty="0">
                <a:latin typeface="Times New Roman"/>
                <a:cs typeface="Times New Roman"/>
              </a:rPr>
              <a:t>-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spc="10" dirty="0">
                <a:latin typeface="Times New Roman"/>
                <a:cs typeface="Times New Roman"/>
              </a:rPr>
              <a:t>a</a:t>
            </a:r>
            <a:r>
              <a:rPr sz="1200" b="1" dirty="0">
                <a:latin typeface="Times New Roman"/>
                <a:cs typeface="Times New Roman"/>
              </a:rPr>
              <a:t>s of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M</a:t>
            </a:r>
            <a:r>
              <a:rPr sz="1200" b="1" dirty="0">
                <a:latin typeface="Times New Roman"/>
                <a:cs typeface="Times New Roman"/>
              </a:rPr>
              <a:t>ay 1, 2015</a:t>
            </a:r>
            <a:endParaRPr sz="1200">
              <a:latin typeface="Times New Roman"/>
              <a:cs typeface="Times New Roman"/>
            </a:endParaRPr>
          </a:p>
          <a:p>
            <a:pPr marL="241300" marR="5080" indent="-228600">
              <a:lnSpc>
                <a:spcPct val="143300"/>
              </a:lnSpc>
              <a:spcBef>
                <a:spcPts val="685"/>
              </a:spcBef>
            </a:pP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.  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his </a:t>
            </a:r>
            <a:r>
              <a:rPr sz="1200" spc="-5" dirty="0">
                <a:latin typeface="Times New Roman"/>
                <a:cs typeface="Times New Roman"/>
              </a:rPr>
              <a:t>re</a:t>
            </a:r>
            <a:r>
              <a:rPr sz="1200" dirty="0">
                <a:latin typeface="Times New Roman"/>
                <a:cs typeface="Times New Roman"/>
              </a:rPr>
              <a:t>po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t </a:t>
            </a:r>
            <a:r>
              <a:rPr sz="1200" spc="-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ill be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post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 on our</a:t>
            </a:r>
            <a:r>
              <a:rPr sz="1200" spc="-5" dirty="0">
                <a:latin typeface="Times New Roman"/>
                <a:cs typeface="Times New Roman"/>
              </a:rPr>
              <a:t> “A</a:t>
            </a:r>
            <a:r>
              <a:rPr sz="1200" dirty="0">
                <a:latin typeface="Times New Roman"/>
                <a:cs typeface="Times New Roman"/>
              </a:rPr>
              <a:t>bout 173d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10" dirty="0">
                <a:latin typeface="Times New Roman"/>
                <a:cs typeface="Times New Roman"/>
              </a:rPr>
              <a:t>i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bo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ne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B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spc="10" dirty="0">
                <a:latin typeface="Times New Roman"/>
                <a:cs typeface="Times New Roman"/>
              </a:rPr>
              <a:t>i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10" dirty="0">
                <a:latin typeface="Times New Roman"/>
                <a:cs typeface="Times New Roman"/>
              </a:rPr>
              <a:t>d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A</a:t>
            </a:r>
            <a:r>
              <a:rPr sz="1200" dirty="0">
                <a:latin typeface="Times New Roman"/>
                <a:cs typeface="Times New Roman"/>
              </a:rPr>
              <a:t>sso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10" dirty="0">
                <a:latin typeface="Times New Roman"/>
                <a:cs typeface="Times New Roman"/>
              </a:rPr>
              <a:t>i</a:t>
            </a:r>
            <a:r>
              <a:rPr sz="1200" dirty="0">
                <a:latin typeface="Times New Roman"/>
                <a:cs typeface="Times New Roman"/>
              </a:rPr>
              <a:t>on” </a:t>
            </a:r>
            <a:r>
              <a:rPr sz="1200" spc="-5" dirty="0">
                <a:latin typeface="Times New Roman"/>
                <a:cs typeface="Times New Roman"/>
              </a:rPr>
              <a:t>we</a:t>
            </a:r>
            <a:r>
              <a:rPr sz="1200" dirty="0">
                <a:latin typeface="Times New Roman"/>
                <a:cs typeface="Times New Roman"/>
              </a:rPr>
              <a:t>bp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u="sng" dirty="0">
                <a:solidFill>
                  <a:srgbClr val="0563C1"/>
                </a:solidFill>
                <a:latin typeface="Times New Roman"/>
                <a:cs typeface="Times New Roman"/>
                <a:hlinkClick r:id="rId3"/>
              </a:rPr>
              <a:t>https://</a:t>
            </a:r>
            <a:r>
              <a:rPr sz="1200" u="sng" spc="-5" dirty="0">
                <a:solidFill>
                  <a:srgbClr val="0563C1"/>
                </a:solidFill>
                <a:latin typeface="Times New Roman"/>
                <a:cs typeface="Times New Roman"/>
                <a:hlinkClick r:id="rId3"/>
              </a:rPr>
              <a:t>www</a:t>
            </a:r>
            <a:r>
              <a:rPr sz="1200" u="sng" dirty="0">
                <a:solidFill>
                  <a:srgbClr val="0563C1"/>
                </a:solidFill>
                <a:latin typeface="Times New Roman"/>
                <a:cs typeface="Times New Roman"/>
                <a:hlinkClick r:id="rId3"/>
              </a:rPr>
              <a:t>.s</a:t>
            </a:r>
            <a:r>
              <a:rPr sz="1200" u="sng" spc="10" dirty="0">
                <a:solidFill>
                  <a:srgbClr val="0563C1"/>
                </a:solidFill>
                <a:latin typeface="Times New Roman"/>
                <a:cs typeface="Times New Roman"/>
                <a:hlinkClick r:id="rId3"/>
              </a:rPr>
              <a:t>k</a:t>
            </a:r>
            <a:r>
              <a:rPr sz="1200" u="sng" spc="-25" dirty="0">
                <a:solidFill>
                  <a:srgbClr val="0563C1"/>
                </a:solidFill>
                <a:latin typeface="Times New Roman"/>
                <a:cs typeface="Times New Roman"/>
                <a:hlinkClick r:id="rId3"/>
              </a:rPr>
              <a:t>y</a:t>
            </a:r>
            <a:r>
              <a:rPr sz="1200" u="sng" spc="10" dirty="0">
                <a:solidFill>
                  <a:srgbClr val="0563C1"/>
                </a:solidFill>
                <a:latin typeface="Times New Roman"/>
                <a:cs typeface="Times New Roman"/>
                <a:hlinkClick r:id="rId3"/>
              </a:rPr>
              <a:t>s</a:t>
            </a:r>
            <a:r>
              <a:rPr sz="1200" u="sng" dirty="0">
                <a:solidFill>
                  <a:srgbClr val="0563C1"/>
                </a:solidFill>
                <a:latin typeface="Times New Roman"/>
                <a:cs typeface="Times New Roman"/>
                <a:hlinkClick r:id="rId3"/>
              </a:rPr>
              <a:t>oldi</a:t>
            </a:r>
            <a:r>
              <a:rPr sz="1200" u="sng" spc="-5" dirty="0">
                <a:solidFill>
                  <a:srgbClr val="0563C1"/>
                </a:solidFill>
                <a:latin typeface="Times New Roman"/>
                <a:cs typeface="Times New Roman"/>
                <a:hlinkClick r:id="rId3"/>
              </a:rPr>
              <a:t>er</a:t>
            </a:r>
            <a:r>
              <a:rPr sz="1200" u="sng" dirty="0">
                <a:solidFill>
                  <a:srgbClr val="0563C1"/>
                </a:solidFill>
                <a:latin typeface="Times New Roman"/>
                <a:cs typeface="Times New Roman"/>
                <a:hlinkClick r:id="rId3"/>
              </a:rPr>
              <a:t>.</a:t>
            </a:r>
            <a:r>
              <a:rPr sz="1200" u="sng" spc="10" dirty="0">
                <a:solidFill>
                  <a:srgbClr val="0563C1"/>
                </a:solidFill>
                <a:latin typeface="Times New Roman"/>
                <a:cs typeface="Times New Roman"/>
                <a:hlinkClick r:id="rId3"/>
              </a:rPr>
              <a:t>n</a:t>
            </a:r>
            <a:r>
              <a:rPr sz="1200" u="sng" spc="-5" dirty="0">
                <a:solidFill>
                  <a:srgbClr val="0563C1"/>
                </a:solidFill>
                <a:latin typeface="Times New Roman"/>
                <a:cs typeface="Times New Roman"/>
                <a:hlinkClick r:id="rId3"/>
              </a:rPr>
              <a:t>e</a:t>
            </a:r>
            <a:r>
              <a:rPr sz="1200" u="sng" dirty="0">
                <a:solidFill>
                  <a:srgbClr val="0563C1"/>
                </a:solidFill>
                <a:latin typeface="Times New Roman"/>
                <a:cs typeface="Times New Roman"/>
                <a:hlinkClick r:id="rId3"/>
              </a:rPr>
              <a:t>t/</a:t>
            </a:r>
            <a:r>
              <a:rPr sz="1200" u="sng" spc="-5" dirty="0">
                <a:solidFill>
                  <a:srgbClr val="0563C1"/>
                </a:solidFill>
                <a:latin typeface="Times New Roman"/>
                <a:cs typeface="Times New Roman"/>
                <a:hlinkClick r:id="rId3"/>
              </a:rPr>
              <a:t>A</a:t>
            </a:r>
            <a:r>
              <a:rPr sz="1200" u="sng" dirty="0">
                <a:solidFill>
                  <a:srgbClr val="0563C1"/>
                </a:solidFill>
                <a:latin typeface="Times New Roman"/>
                <a:cs typeface="Times New Roman"/>
                <a:hlinkClick r:id="rId3"/>
              </a:rPr>
              <a:t>bout</a:t>
            </a:r>
            <a:r>
              <a:rPr sz="1200" u="sng" spc="-5" dirty="0">
                <a:solidFill>
                  <a:srgbClr val="0563C1"/>
                </a:solidFill>
                <a:latin typeface="Times New Roman"/>
                <a:cs typeface="Times New Roman"/>
                <a:hlinkClick r:id="rId3"/>
              </a:rPr>
              <a:t>-</a:t>
            </a:r>
            <a:r>
              <a:rPr sz="1200" u="sng" dirty="0">
                <a:solidFill>
                  <a:srgbClr val="0563C1"/>
                </a:solidFill>
                <a:latin typeface="Times New Roman"/>
                <a:cs typeface="Times New Roman"/>
                <a:hlinkClick r:id="rId3"/>
              </a:rPr>
              <a:t>173d</a:t>
            </a:r>
            <a:r>
              <a:rPr sz="1200" u="sng" spc="5" dirty="0">
                <a:solidFill>
                  <a:srgbClr val="0563C1"/>
                </a:solidFill>
                <a:latin typeface="Times New Roman"/>
                <a:cs typeface="Times New Roman"/>
                <a:hlinkClick r:id="rId3"/>
              </a:rPr>
              <a:t>-</a:t>
            </a:r>
            <a:r>
              <a:rPr sz="1200" u="sng" spc="-5" dirty="0">
                <a:solidFill>
                  <a:srgbClr val="0563C1"/>
                </a:solidFill>
                <a:latin typeface="Times New Roman"/>
                <a:cs typeface="Times New Roman"/>
                <a:hlinkClick r:id="rId3"/>
              </a:rPr>
              <a:t>A</a:t>
            </a:r>
            <a:r>
              <a:rPr sz="1200" u="sng" dirty="0">
                <a:solidFill>
                  <a:srgbClr val="0563C1"/>
                </a:solidFill>
                <a:latin typeface="Times New Roman"/>
                <a:cs typeface="Times New Roman"/>
                <a:hlinkClick r:id="rId3"/>
              </a:rPr>
              <a:t>i</a:t>
            </a:r>
            <a:r>
              <a:rPr sz="1200" u="sng" spc="-5" dirty="0">
                <a:solidFill>
                  <a:srgbClr val="0563C1"/>
                </a:solidFill>
                <a:latin typeface="Times New Roman"/>
                <a:cs typeface="Times New Roman"/>
                <a:hlinkClick r:id="rId3"/>
              </a:rPr>
              <a:t>r</a:t>
            </a:r>
            <a:r>
              <a:rPr sz="1200" u="sng" dirty="0">
                <a:solidFill>
                  <a:srgbClr val="0563C1"/>
                </a:solidFill>
                <a:latin typeface="Times New Roman"/>
                <a:cs typeface="Times New Roman"/>
                <a:hlinkClick r:id="rId3"/>
              </a:rPr>
              <a:t>bo</a:t>
            </a:r>
            <a:r>
              <a:rPr sz="1200" u="sng" spc="-5" dirty="0">
                <a:solidFill>
                  <a:srgbClr val="0563C1"/>
                </a:solidFill>
                <a:latin typeface="Times New Roman"/>
                <a:cs typeface="Times New Roman"/>
                <a:hlinkClick r:id="rId3"/>
              </a:rPr>
              <a:t>r</a:t>
            </a:r>
            <a:r>
              <a:rPr sz="1200" u="sng" dirty="0">
                <a:solidFill>
                  <a:srgbClr val="0563C1"/>
                </a:solidFill>
                <a:latin typeface="Times New Roman"/>
                <a:cs typeface="Times New Roman"/>
                <a:hlinkClick r:id="rId3"/>
              </a:rPr>
              <a:t>n</a:t>
            </a:r>
            <a:r>
              <a:rPr sz="1200" u="sng" spc="-5" dirty="0">
                <a:solidFill>
                  <a:srgbClr val="0563C1"/>
                </a:solidFill>
                <a:latin typeface="Times New Roman"/>
                <a:cs typeface="Times New Roman"/>
                <a:hlinkClick r:id="rId3"/>
              </a:rPr>
              <a:t>e</a:t>
            </a:r>
            <a:r>
              <a:rPr sz="1200" u="sng" spc="5" dirty="0">
                <a:solidFill>
                  <a:srgbClr val="0563C1"/>
                </a:solidFill>
                <a:latin typeface="Times New Roman"/>
                <a:cs typeface="Times New Roman"/>
                <a:hlinkClick r:id="rId3"/>
              </a:rPr>
              <a:t>-</a:t>
            </a:r>
            <a:r>
              <a:rPr sz="1200" u="sng" spc="-10" dirty="0">
                <a:solidFill>
                  <a:srgbClr val="0563C1"/>
                </a:solidFill>
                <a:latin typeface="Times New Roman"/>
                <a:cs typeface="Times New Roman"/>
                <a:hlinkClick r:id="rId3"/>
              </a:rPr>
              <a:t>B</a:t>
            </a:r>
            <a:r>
              <a:rPr sz="1200" u="sng" spc="-5" dirty="0">
                <a:solidFill>
                  <a:srgbClr val="0563C1"/>
                </a:solidFill>
                <a:latin typeface="Times New Roman"/>
                <a:cs typeface="Times New Roman"/>
                <a:hlinkClick r:id="rId3"/>
              </a:rPr>
              <a:t>r</a:t>
            </a:r>
            <a:r>
              <a:rPr sz="1200" u="sng" spc="10" dirty="0">
                <a:solidFill>
                  <a:srgbClr val="0563C1"/>
                </a:solidFill>
                <a:latin typeface="Times New Roman"/>
                <a:cs typeface="Times New Roman"/>
                <a:hlinkClick r:id="rId3"/>
              </a:rPr>
              <a:t>i</a:t>
            </a:r>
            <a:r>
              <a:rPr sz="1200" u="sng" dirty="0">
                <a:solidFill>
                  <a:srgbClr val="0563C1"/>
                </a:solidFill>
                <a:latin typeface="Times New Roman"/>
                <a:cs typeface="Times New Roman"/>
                <a:hlinkClick r:id="rId3"/>
              </a:rPr>
              <a:t>g</a:t>
            </a:r>
            <a:r>
              <a:rPr sz="1200" u="sng" spc="-5" dirty="0">
                <a:solidFill>
                  <a:srgbClr val="0563C1"/>
                </a:solidFill>
                <a:latin typeface="Times New Roman"/>
                <a:cs typeface="Times New Roman"/>
                <a:hlinkClick r:id="rId3"/>
              </a:rPr>
              <a:t>a</a:t>
            </a:r>
            <a:r>
              <a:rPr sz="1200" u="sng" dirty="0">
                <a:solidFill>
                  <a:srgbClr val="0563C1"/>
                </a:solidFill>
                <a:latin typeface="Times New Roman"/>
                <a:cs typeface="Times New Roman"/>
                <a:hlinkClick r:id="rId3"/>
              </a:rPr>
              <a:t>d</a:t>
            </a:r>
            <a:r>
              <a:rPr sz="1200" u="sng" spc="-5" dirty="0">
                <a:solidFill>
                  <a:srgbClr val="0563C1"/>
                </a:solidFill>
                <a:latin typeface="Times New Roman"/>
                <a:cs typeface="Times New Roman"/>
                <a:hlinkClick r:id="rId3"/>
              </a:rPr>
              <a:t>e-A</a:t>
            </a:r>
            <a:r>
              <a:rPr sz="1200" u="sng" dirty="0">
                <a:solidFill>
                  <a:srgbClr val="0563C1"/>
                </a:solidFill>
                <a:latin typeface="Times New Roman"/>
                <a:cs typeface="Times New Roman"/>
                <a:hlinkClick r:id="rId3"/>
              </a:rPr>
              <a:t>ss</a:t>
            </a:r>
            <a:r>
              <a:rPr sz="1200" u="sng" spc="10" dirty="0">
                <a:solidFill>
                  <a:srgbClr val="0563C1"/>
                </a:solidFill>
                <a:latin typeface="Times New Roman"/>
                <a:cs typeface="Times New Roman"/>
                <a:hlinkClick r:id="rId3"/>
              </a:rPr>
              <a:t>o</a:t>
            </a:r>
            <a:r>
              <a:rPr sz="1200" u="sng" spc="-5" dirty="0">
                <a:solidFill>
                  <a:srgbClr val="0563C1"/>
                </a:solidFill>
                <a:latin typeface="Times New Roman"/>
                <a:cs typeface="Times New Roman"/>
                <a:hlinkClick r:id="rId3"/>
              </a:rPr>
              <a:t>c</a:t>
            </a:r>
            <a:r>
              <a:rPr sz="1200" u="sng" dirty="0">
                <a:solidFill>
                  <a:srgbClr val="0563C1"/>
                </a:solidFill>
                <a:latin typeface="Times New Roman"/>
                <a:cs typeface="Times New Roman"/>
                <a:hlinkClick r:id="rId3"/>
              </a:rPr>
              <a:t>i</a:t>
            </a:r>
            <a:r>
              <a:rPr sz="1200" u="sng" spc="-5" dirty="0">
                <a:solidFill>
                  <a:srgbClr val="0563C1"/>
                </a:solidFill>
                <a:latin typeface="Times New Roman"/>
                <a:cs typeface="Times New Roman"/>
                <a:hlinkClick r:id="rId3"/>
              </a:rPr>
              <a:t>a</a:t>
            </a:r>
            <a:r>
              <a:rPr sz="1200" u="sng" dirty="0">
                <a:solidFill>
                  <a:srgbClr val="0563C1"/>
                </a:solidFill>
                <a:latin typeface="Times New Roman"/>
                <a:cs typeface="Times New Roman"/>
                <a:hlinkClick r:id="rId3"/>
              </a:rPr>
              <a:t>tion</a:t>
            </a:r>
            <a:r>
              <a:rPr sz="1200" dirty="0">
                <a:solidFill>
                  <a:srgbClr val="0563C1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1700" y="1981503"/>
            <a:ext cx="1760855" cy="903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J</a:t>
            </a:r>
            <a:r>
              <a:rPr sz="1200" b="1" spc="-5" dirty="0">
                <a:latin typeface="Times New Roman"/>
                <a:cs typeface="Times New Roman"/>
              </a:rPr>
              <a:t>err</a:t>
            </a:r>
            <a:r>
              <a:rPr sz="1200" b="1" dirty="0">
                <a:latin typeface="Times New Roman"/>
                <a:cs typeface="Times New Roman"/>
              </a:rPr>
              <a:t>y L. </a:t>
            </a:r>
            <a:r>
              <a:rPr sz="1200" b="1" spc="-5" dirty="0">
                <a:latin typeface="Times New Roman"/>
                <a:cs typeface="Times New Roman"/>
              </a:rPr>
              <a:t>C</a:t>
            </a:r>
            <a:r>
              <a:rPr sz="1200" b="1" dirty="0">
                <a:latin typeface="Times New Roman"/>
                <a:cs typeface="Times New Roman"/>
              </a:rPr>
              <a:t>oop</a:t>
            </a:r>
            <a:r>
              <a:rPr sz="1200" b="1" spc="5" dirty="0">
                <a:latin typeface="Times New Roman"/>
                <a:cs typeface="Times New Roman"/>
              </a:rPr>
              <a:t>e</a:t>
            </a:r>
            <a:r>
              <a:rPr sz="1200" b="1" dirty="0">
                <a:latin typeface="Times New Roman"/>
                <a:cs typeface="Times New Roman"/>
              </a:rPr>
              <a:t>r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spc="5" dirty="0">
                <a:latin typeface="Times New Roman"/>
                <a:cs typeface="Times New Roman"/>
              </a:rPr>
              <a:t>C</a:t>
            </a:r>
            <a:r>
              <a:rPr sz="1200" b="1" spc="-15" dirty="0">
                <a:latin typeface="Times New Roman"/>
                <a:cs typeface="Times New Roman"/>
              </a:rPr>
              <a:t>P</a:t>
            </a:r>
            <a:r>
              <a:rPr sz="1200" b="1" dirty="0">
                <a:latin typeface="Times New Roman"/>
                <a:cs typeface="Times New Roman"/>
              </a:rPr>
              <a:t>A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8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T</a:t>
            </a:r>
            <a:r>
              <a:rPr sz="1200" b="1" spc="-5" dirty="0">
                <a:latin typeface="Times New Roman"/>
                <a:cs typeface="Times New Roman"/>
              </a:rPr>
              <a:t>re</a:t>
            </a:r>
            <a:r>
              <a:rPr sz="1200" b="1" dirty="0">
                <a:latin typeface="Times New Roman"/>
                <a:cs typeface="Times New Roman"/>
              </a:rPr>
              <a:t>asu</a:t>
            </a:r>
            <a:r>
              <a:rPr sz="1200" b="1" spc="-5" dirty="0">
                <a:latin typeface="Times New Roman"/>
                <a:cs typeface="Times New Roman"/>
              </a:rPr>
              <a:t>re</a:t>
            </a:r>
            <a:r>
              <a:rPr sz="1200" b="1" dirty="0">
                <a:latin typeface="Times New Roman"/>
                <a:cs typeface="Times New Roman"/>
              </a:rPr>
              <a:t>r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and W</a:t>
            </a:r>
            <a:r>
              <a:rPr sz="1200" b="1" spc="-5" dirty="0">
                <a:latin typeface="Times New Roman"/>
                <a:cs typeface="Times New Roman"/>
              </a:rPr>
              <a:t>e</a:t>
            </a:r>
            <a:r>
              <a:rPr sz="1200" b="1" spc="15" dirty="0">
                <a:latin typeface="Times New Roman"/>
                <a:cs typeface="Times New Roman"/>
              </a:rPr>
              <a:t>b</a:t>
            </a:r>
            <a:r>
              <a:rPr sz="1200" b="1" spc="-20" dirty="0">
                <a:latin typeface="Times New Roman"/>
                <a:cs typeface="Times New Roman"/>
              </a:rPr>
              <a:t>m</a:t>
            </a:r>
            <a:r>
              <a:rPr sz="1200" b="1" dirty="0">
                <a:latin typeface="Times New Roman"/>
                <a:cs typeface="Times New Roman"/>
              </a:rPr>
              <a:t>a</a:t>
            </a:r>
            <a:r>
              <a:rPr sz="1200" b="1" spc="10" dirty="0">
                <a:latin typeface="Times New Roman"/>
                <a:cs typeface="Times New Roman"/>
              </a:rPr>
              <a:t>s</a:t>
            </a:r>
            <a:r>
              <a:rPr sz="1200" b="1" spc="-5" dirty="0">
                <a:latin typeface="Times New Roman"/>
                <a:cs typeface="Times New Roman"/>
              </a:rPr>
              <a:t>te</a:t>
            </a:r>
            <a:r>
              <a:rPr sz="1200" b="1" dirty="0">
                <a:latin typeface="Times New Roman"/>
                <a:cs typeface="Times New Roman"/>
              </a:rPr>
              <a:t>r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"/>
              </a:spcBef>
            </a:pPr>
            <a:endParaRPr sz="1200">
              <a:latin typeface="Times New Roman"/>
              <a:cs typeface="Times New Roman"/>
            </a:endParaRPr>
          </a:p>
          <a:p>
            <a:pPr marR="241300" algn="ctr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b.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4400" y="982980"/>
            <a:ext cx="2364105" cy="175260"/>
          </a:xfrm>
          <a:custGeom>
            <a:avLst/>
            <a:gdLst/>
            <a:ahLst/>
            <a:cxnLst/>
            <a:rect l="l" t="t" r="r" b="b"/>
            <a:pathLst>
              <a:path w="2364104" h="175259">
                <a:moveTo>
                  <a:pt x="0" y="175259"/>
                </a:moveTo>
                <a:lnTo>
                  <a:pt x="2363724" y="175259"/>
                </a:lnTo>
                <a:lnTo>
                  <a:pt x="2363724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00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14400" y="1149096"/>
            <a:ext cx="2364105" cy="0"/>
          </a:xfrm>
          <a:custGeom>
            <a:avLst/>
            <a:gdLst/>
            <a:ahLst/>
            <a:cxnLst/>
            <a:rect l="l" t="t" r="r" b="b"/>
            <a:pathLst>
              <a:path w="2364104">
                <a:moveTo>
                  <a:pt x="0" y="0"/>
                </a:moveTo>
                <a:lnTo>
                  <a:pt x="2363724" y="0"/>
                </a:lnTo>
              </a:path>
            </a:pathLst>
          </a:custGeom>
          <a:ln w="165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14400" y="3288791"/>
            <a:ext cx="2395855" cy="175260"/>
          </a:xfrm>
          <a:custGeom>
            <a:avLst/>
            <a:gdLst/>
            <a:ahLst/>
            <a:cxnLst/>
            <a:rect l="l" t="t" r="r" b="b"/>
            <a:pathLst>
              <a:path w="2395854" h="175260">
                <a:moveTo>
                  <a:pt x="0" y="175259"/>
                </a:moveTo>
                <a:lnTo>
                  <a:pt x="2395728" y="175259"/>
                </a:lnTo>
                <a:lnTo>
                  <a:pt x="2395728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14400" y="3454908"/>
            <a:ext cx="2395855" cy="0"/>
          </a:xfrm>
          <a:custGeom>
            <a:avLst/>
            <a:gdLst/>
            <a:ahLst/>
            <a:cxnLst/>
            <a:rect l="l" t="t" r="r" b="b"/>
            <a:pathLst>
              <a:path w="2395854">
                <a:moveTo>
                  <a:pt x="0" y="0"/>
                </a:moveTo>
                <a:lnTo>
                  <a:pt x="2395728" y="0"/>
                </a:lnTo>
              </a:path>
            </a:pathLst>
          </a:custGeom>
          <a:ln w="165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01700" y="462075"/>
            <a:ext cx="5969635" cy="4424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94715">
              <a:lnSpc>
                <a:spcPts val="1410"/>
              </a:lnSpc>
            </a:pPr>
            <a:r>
              <a:rPr sz="1200" b="1" u="heavy" dirty="0">
                <a:latin typeface="Times New Roman"/>
                <a:cs typeface="Times New Roman"/>
              </a:rPr>
              <a:t>ST</a:t>
            </a:r>
            <a:r>
              <a:rPr sz="1200" b="1" u="heavy" spc="-5" dirty="0">
                <a:latin typeface="Times New Roman"/>
                <a:cs typeface="Times New Roman"/>
              </a:rPr>
              <a:t>A</a:t>
            </a:r>
            <a:r>
              <a:rPr sz="1200" b="1" u="heavy" dirty="0">
                <a:latin typeface="Times New Roman"/>
                <a:cs typeface="Times New Roman"/>
              </a:rPr>
              <a:t>TE OF</a:t>
            </a:r>
            <a:r>
              <a:rPr sz="1200" b="1" u="heavy" spc="-15" dirty="0">
                <a:latin typeface="Times New Roman"/>
                <a:cs typeface="Times New Roman"/>
              </a:rPr>
              <a:t> </a:t>
            </a:r>
            <a:r>
              <a:rPr sz="1200" b="1" u="heavy" dirty="0">
                <a:latin typeface="Times New Roman"/>
                <a:cs typeface="Times New Roman"/>
              </a:rPr>
              <a:t>THE 173d</a:t>
            </a:r>
            <a:r>
              <a:rPr sz="1200" b="1" u="heavy" spc="-10" dirty="0">
                <a:latin typeface="Times New Roman"/>
                <a:cs typeface="Times New Roman"/>
              </a:rPr>
              <a:t> </a:t>
            </a:r>
            <a:r>
              <a:rPr sz="1200" b="1" u="heavy" spc="-5" dirty="0">
                <a:latin typeface="Times New Roman"/>
                <a:cs typeface="Times New Roman"/>
              </a:rPr>
              <a:t>A</a:t>
            </a:r>
            <a:r>
              <a:rPr sz="1200" b="1" u="heavy" dirty="0">
                <a:latin typeface="Times New Roman"/>
                <a:cs typeface="Times New Roman"/>
              </a:rPr>
              <a:t>I</a:t>
            </a:r>
            <a:r>
              <a:rPr sz="1200" b="1" u="heavy" spc="-5" dirty="0">
                <a:latin typeface="Times New Roman"/>
                <a:cs typeface="Times New Roman"/>
              </a:rPr>
              <a:t>R</a:t>
            </a:r>
            <a:r>
              <a:rPr sz="1200" b="1" u="heavy" dirty="0">
                <a:latin typeface="Times New Roman"/>
                <a:cs typeface="Times New Roman"/>
              </a:rPr>
              <a:t>BO</a:t>
            </a:r>
            <a:r>
              <a:rPr sz="1200" b="1" u="heavy" spc="-5" dirty="0">
                <a:latin typeface="Times New Roman"/>
                <a:cs typeface="Times New Roman"/>
              </a:rPr>
              <a:t>RNE</a:t>
            </a:r>
            <a:r>
              <a:rPr sz="1200" b="1" u="heavy" spc="5" dirty="0">
                <a:latin typeface="Times New Roman"/>
                <a:cs typeface="Times New Roman"/>
              </a:rPr>
              <a:t> </a:t>
            </a:r>
            <a:r>
              <a:rPr sz="1200" b="1" u="heavy" dirty="0">
                <a:latin typeface="Times New Roman"/>
                <a:cs typeface="Times New Roman"/>
              </a:rPr>
              <a:t>B</a:t>
            </a:r>
            <a:r>
              <a:rPr sz="1200" b="1" u="heavy" spc="-5" dirty="0">
                <a:latin typeface="Times New Roman"/>
                <a:cs typeface="Times New Roman"/>
              </a:rPr>
              <a:t>R</a:t>
            </a:r>
            <a:r>
              <a:rPr sz="1200" b="1" u="heavy" dirty="0">
                <a:latin typeface="Times New Roman"/>
                <a:cs typeface="Times New Roman"/>
              </a:rPr>
              <a:t>I</a:t>
            </a:r>
            <a:r>
              <a:rPr sz="1200" b="1" u="heavy" spc="-10" dirty="0">
                <a:latin typeface="Times New Roman"/>
                <a:cs typeface="Times New Roman"/>
              </a:rPr>
              <a:t>G</a:t>
            </a:r>
            <a:r>
              <a:rPr sz="1200" b="1" u="heavy" spc="-5" dirty="0">
                <a:latin typeface="Times New Roman"/>
                <a:cs typeface="Times New Roman"/>
              </a:rPr>
              <a:t>A</a:t>
            </a:r>
            <a:r>
              <a:rPr sz="1200" b="1" u="heavy" spc="5" dirty="0">
                <a:latin typeface="Times New Roman"/>
                <a:cs typeface="Times New Roman"/>
              </a:rPr>
              <a:t>D</a:t>
            </a:r>
            <a:r>
              <a:rPr sz="1200" b="1" u="heavy" dirty="0">
                <a:latin typeface="Times New Roman"/>
                <a:cs typeface="Times New Roman"/>
              </a:rPr>
              <a:t>E </a:t>
            </a:r>
            <a:r>
              <a:rPr sz="1200" b="1" u="heavy" spc="-5" dirty="0">
                <a:latin typeface="Times New Roman"/>
                <a:cs typeface="Times New Roman"/>
              </a:rPr>
              <a:t>A</a:t>
            </a:r>
            <a:r>
              <a:rPr sz="1200" b="1" u="heavy" dirty="0">
                <a:latin typeface="Times New Roman"/>
                <a:cs typeface="Times New Roman"/>
              </a:rPr>
              <a:t>SSO</a:t>
            </a:r>
            <a:r>
              <a:rPr sz="1200" b="1" u="heavy" spc="-5" dirty="0">
                <a:latin typeface="Times New Roman"/>
                <a:cs typeface="Times New Roman"/>
              </a:rPr>
              <a:t>C</a:t>
            </a:r>
            <a:r>
              <a:rPr sz="1200" b="1" u="heavy" dirty="0">
                <a:latin typeface="Times New Roman"/>
                <a:cs typeface="Times New Roman"/>
              </a:rPr>
              <a:t>I</a:t>
            </a:r>
            <a:r>
              <a:rPr sz="1200" b="1" u="heavy" spc="-5" dirty="0">
                <a:latin typeface="Times New Roman"/>
                <a:cs typeface="Times New Roman"/>
              </a:rPr>
              <a:t>A</a:t>
            </a:r>
            <a:r>
              <a:rPr sz="1200" b="1" u="heavy" dirty="0">
                <a:latin typeface="Times New Roman"/>
                <a:cs typeface="Times New Roman"/>
              </a:rPr>
              <a:t>TION</a:t>
            </a:r>
            <a:endParaRPr sz="1200">
              <a:latin typeface="Times New Roman"/>
              <a:cs typeface="Times New Roman"/>
            </a:endParaRPr>
          </a:p>
          <a:p>
            <a:pPr marL="12700" indent="1438275">
              <a:lnSpc>
                <a:spcPts val="1410"/>
              </a:lnSpc>
            </a:pPr>
            <a:r>
              <a:rPr sz="1200" b="1" spc="-5" dirty="0">
                <a:latin typeface="Times New Roman"/>
                <a:cs typeface="Times New Roman"/>
              </a:rPr>
              <a:t>M</a:t>
            </a:r>
            <a:r>
              <a:rPr sz="1200" b="1" spc="5" dirty="0">
                <a:latin typeface="Times New Roman"/>
                <a:cs typeface="Times New Roman"/>
              </a:rPr>
              <a:t>e</a:t>
            </a:r>
            <a:r>
              <a:rPr sz="1200" b="1" spc="-20" dirty="0">
                <a:latin typeface="Times New Roman"/>
                <a:cs typeface="Times New Roman"/>
              </a:rPr>
              <a:t>m</a:t>
            </a:r>
            <a:r>
              <a:rPr sz="1200" b="1" dirty="0">
                <a:latin typeface="Times New Roman"/>
                <a:cs typeface="Times New Roman"/>
              </a:rPr>
              <a:t>b</a:t>
            </a:r>
            <a:r>
              <a:rPr sz="1200" b="1" spc="-5" dirty="0">
                <a:latin typeface="Times New Roman"/>
                <a:cs typeface="Times New Roman"/>
              </a:rPr>
              <a:t>er</a:t>
            </a:r>
            <a:r>
              <a:rPr sz="1200" b="1" dirty="0">
                <a:latin typeface="Times New Roman"/>
                <a:cs typeface="Times New Roman"/>
              </a:rPr>
              <a:t>ship T</a:t>
            </a:r>
            <a:r>
              <a:rPr sz="1200" b="1" spc="-5" dirty="0">
                <a:latin typeface="Times New Roman"/>
                <a:cs typeface="Times New Roman"/>
              </a:rPr>
              <a:t>e</a:t>
            </a:r>
            <a:r>
              <a:rPr sz="1200" b="1" spc="10" dirty="0">
                <a:latin typeface="Times New Roman"/>
                <a:cs typeface="Times New Roman"/>
              </a:rPr>
              <a:t>a</a:t>
            </a:r>
            <a:r>
              <a:rPr sz="1200" b="1" spc="-20" dirty="0">
                <a:latin typeface="Times New Roman"/>
                <a:cs typeface="Times New Roman"/>
              </a:rPr>
              <a:t>m</a:t>
            </a:r>
            <a:r>
              <a:rPr sz="1200" b="1" spc="-5" dirty="0">
                <a:latin typeface="Times New Roman"/>
                <a:cs typeface="Times New Roman"/>
              </a:rPr>
              <a:t>’</a:t>
            </a:r>
            <a:r>
              <a:rPr sz="1200" b="1" dirty="0">
                <a:latin typeface="Times New Roman"/>
                <a:cs typeface="Times New Roman"/>
              </a:rPr>
              <a:t>s </a:t>
            </a:r>
            <a:r>
              <a:rPr sz="1200" b="1" spc="5" dirty="0">
                <a:latin typeface="Times New Roman"/>
                <a:cs typeface="Times New Roman"/>
              </a:rPr>
              <a:t>R</a:t>
            </a:r>
            <a:r>
              <a:rPr sz="1200" b="1" spc="-5" dirty="0">
                <a:latin typeface="Times New Roman"/>
                <a:cs typeface="Times New Roman"/>
              </a:rPr>
              <a:t>e</a:t>
            </a:r>
            <a:r>
              <a:rPr sz="1200" b="1" dirty="0">
                <a:latin typeface="Times New Roman"/>
                <a:cs typeface="Times New Roman"/>
              </a:rPr>
              <a:t>po</a:t>
            </a:r>
            <a:r>
              <a:rPr sz="1200" b="1" spc="-5" dirty="0">
                <a:latin typeface="Times New Roman"/>
                <a:cs typeface="Times New Roman"/>
              </a:rPr>
              <a:t>rt</a:t>
            </a:r>
            <a:r>
              <a:rPr sz="1200" b="1" dirty="0">
                <a:latin typeface="Times New Roman"/>
                <a:cs typeface="Times New Roman"/>
              </a:rPr>
              <a:t>-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as of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M</a:t>
            </a:r>
            <a:r>
              <a:rPr sz="1200" b="1" dirty="0">
                <a:latin typeface="Times New Roman"/>
                <a:cs typeface="Times New Roman"/>
              </a:rPr>
              <a:t>ay 1, 20</a:t>
            </a:r>
            <a:r>
              <a:rPr sz="1200" b="1" spc="10" dirty="0">
                <a:latin typeface="Times New Roman"/>
                <a:cs typeface="Times New Roman"/>
              </a:rPr>
              <a:t>1</a:t>
            </a:r>
            <a:r>
              <a:rPr sz="1200" b="1" dirty="0">
                <a:latin typeface="Times New Roman"/>
                <a:cs typeface="Times New Roman"/>
              </a:rPr>
              <a:t>5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9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b="1" spc="-5" dirty="0">
                <a:latin typeface="Times New Roman"/>
                <a:cs typeface="Times New Roman"/>
              </a:rPr>
              <a:t>M</a:t>
            </a:r>
            <a:r>
              <a:rPr sz="1200" b="1" dirty="0">
                <a:latin typeface="Times New Roman"/>
                <a:cs typeface="Times New Roman"/>
              </a:rPr>
              <a:t>E</a:t>
            </a:r>
            <a:r>
              <a:rPr sz="1200" b="1" spc="-5" dirty="0">
                <a:latin typeface="Times New Roman"/>
                <a:cs typeface="Times New Roman"/>
              </a:rPr>
              <a:t>M</a:t>
            </a:r>
            <a:r>
              <a:rPr sz="1200" b="1" dirty="0">
                <a:latin typeface="Times New Roman"/>
                <a:cs typeface="Times New Roman"/>
              </a:rPr>
              <a:t>BE</a:t>
            </a:r>
            <a:r>
              <a:rPr sz="1200" b="1" spc="-5" dirty="0">
                <a:latin typeface="Times New Roman"/>
                <a:cs typeface="Times New Roman"/>
              </a:rPr>
              <a:t>R</a:t>
            </a:r>
            <a:r>
              <a:rPr sz="1200" b="1" dirty="0">
                <a:latin typeface="Times New Roman"/>
                <a:cs typeface="Times New Roman"/>
              </a:rPr>
              <a:t>SHIP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TE</a:t>
            </a:r>
            <a:r>
              <a:rPr sz="1200" b="1" spc="-5" dirty="0">
                <a:latin typeface="Times New Roman"/>
                <a:cs typeface="Times New Roman"/>
              </a:rPr>
              <a:t>A</a:t>
            </a:r>
            <a:r>
              <a:rPr sz="1200" b="1" spc="5" dirty="0">
                <a:latin typeface="Times New Roman"/>
                <a:cs typeface="Times New Roman"/>
              </a:rPr>
              <a:t>M</a:t>
            </a:r>
            <a:r>
              <a:rPr sz="1200" b="1" spc="-5" dirty="0">
                <a:latin typeface="Times New Roman"/>
                <a:cs typeface="Times New Roman"/>
              </a:rPr>
              <a:t>’</a:t>
            </a:r>
            <a:r>
              <a:rPr sz="1200" b="1" dirty="0">
                <a:latin typeface="Times New Roman"/>
                <a:cs typeface="Times New Roman"/>
              </a:rPr>
              <a:t>S </a:t>
            </a:r>
            <a:r>
              <a:rPr sz="1200" b="1" spc="-5" dirty="0">
                <a:latin typeface="Times New Roman"/>
                <a:cs typeface="Times New Roman"/>
              </a:rPr>
              <a:t>R</a:t>
            </a:r>
            <a:r>
              <a:rPr sz="1200" b="1" dirty="0">
                <a:latin typeface="Times New Roman"/>
                <a:cs typeface="Times New Roman"/>
              </a:rPr>
              <a:t>E</a:t>
            </a:r>
            <a:r>
              <a:rPr sz="1200" b="1" spc="-15" dirty="0">
                <a:latin typeface="Times New Roman"/>
                <a:cs typeface="Times New Roman"/>
              </a:rPr>
              <a:t>P</a:t>
            </a:r>
            <a:r>
              <a:rPr sz="1200" b="1" dirty="0">
                <a:latin typeface="Times New Roman"/>
                <a:cs typeface="Times New Roman"/>
              </a:rPr>
              <a:t>O</a:t>
            </a:r>
            <a:r>
              <a:rPr sz="1200" b="1" spc="-5" dirty="0">
                <a:latin typeface="Times New Roman"/>
                <a:cs typeface="Times New Roman"/>
              </a:rPr>
              <a:t>R</a:t>
            </a:r>
            <a:r>
              <a:rPr sz="1200" b="1" dirty="0">
                <a:latin typeface="Times New Roman"/>
                <a:cs typeface="Times New Roman"/>
              </a:rPr>
              <a:t>T</a:t>
            </a:r>
            <a:endParaRPr sz="1200">
              <a:latin typeface="Times New Roman"/>
              <a:cs typeface="Times New Roman"/>
            </a:endParaRPr>
          </a:p>
          <a:p>
            <a:pPr marL="12700" marR="45085">
              <a:lnSpc>
                <a:spcPct val="143800"/>
              </a:lnSpc>
              <a:spcBef>
                <a:spcPts val="770"/>
              </a:spcBef>
            </a:pPr>
            <a:r>
              <a:rPr sz="1200" spc="-5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ur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w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W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bsite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</a:t>
            </a:r>
            <a:r>
              <a:rPr sz="1200" spc="-5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-5" dirty="0">
                <a:latin typeface="Times New Roman"/>
                <a:cs typeface="Times New Roman"/>
              </a:rPr>
              <a:t>w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ild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ot 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 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mb</a:t>
            </a:r>
            <a:r>
              <a:rPr sz="1200" spc="-5" dirty="0">
                <a:latin typeface="Times New Roman"/>
                <a:cs typeface="Times New Roman"/>
              </a:rPr>
              <a:t>er</a:t>
            </a:r>
            <a:r>
              <a:rPr sz="1200" dirty="0">
                <a:latin typeface="Times New Roman"/>
                <a:cs typeface="Times New Roman"/>
              </a:rPr>
              <a:t>ship </a:t>
            </a:r>
            <a:r>
              <a:rPr sz="1200" spc="-5" dirty="0">
                <a:latin typeface="Times New Roman"/>
                <a:cs typeface="Times New Roman"/>
              </a:rPr>
              <a:t>Da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b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10" dirty="0">
                <a:latin typeface="Times New Roman"/>
                <a:cs typeface="Times New Roman"/>
              </a:rPr>
              <a:t>s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c</a:t>
            </a:r>
            <a:r>
              <a:rPr sz="1200" dirty="0">
                <a:latin typeface="Times New Roman"/>
                <a:cs typeface="Times New Roman"/>
              </a:rPr>
              <a:t>om</a:t>
            </a:r>
            <a:r>
              <a:rPr sz="1200" spc="10" dirty="0">
                <a:latin typeface="Times New Roman"/>
                <a:cs typeface="Times New Roman"/>
              </a:rPr>
              <a:t>p</a:t>
            </a:r>
            <a:r>
              <a:rPr sz="1200" dirty="0">
                <a:latin typeface="Times New Roman"/>
                <a:cs typeface="Times New Roman"/>
              </a:rPr>
              <a:t>on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nt </a:t>
            </a:r>
            <a:r>
              <a:rPr sz="1200" spc="-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hi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h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iv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 us multiple</a:t>
            </a:r>
            <a:r>
              <a:rPr sz="1200" spc="-5" dirty="0">
                <a:latin typeface="Times New Roman"/>
                <a:cs typeface="Times New Roman"/>
              </a:rPr>
              <a:t> ca</a:t>
            </a: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biliti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s. </a:t>
            </a:r>
            <a:r>
              <a:rPr sz="1200" spc="-10" dirty="0">
                <a:latin typeface="Times New Roman"/>
                <a:cs typeface="Times New Roman"/>
              </a:rPr>
              <a:t>B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5" dirty="0">
                <a:latin typeface="Times New Roman"/>
                <a:cs typeface="Times New Roman"/>
              </a:rPr>
              <a:t>c</a:t>
            </a:r>
            <a:r>
              <a:rPr sz="1200" spc="-5" dirty="0">
                <a:latin typeface="Times New Roman"/>
                <a:cs typeface="Times New Roman"/>
              </a:rPr>
              <a:t>au</a:t>
            </a:r>
            <a:r>
              <a:rPr sz="1200" dirty="0">
                <a:latin typeface="Times New Roman"/>
                <a:cs typeface="Times New Roman"/>
              </a:rPr>
              <a:t>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this d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b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 b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 </a:t>
            </a:r>
            <a:r>
              <a:rPr sz="1200" spc="-5" dirty="0">
                <a:latin typeface="Times New Roman"/>
                <a:cs typeface="Times New Roman"/>
              </a:rPr>
              <a:t>cr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 ov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15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per</a:t>
            </a:r>
            <a:r>
              <a:rPr sz="1200" dirty="0">
                <a:latin typeface="Times New Roman"/>
                <a:cs typeface="Times New Roman"/>
              </a:rPr>
              <a:t>iod, th</a:t>
            </a:r>
            <a:r>
              <a:rPr sz="1200" spc="-5" dirty="0">
                <a:latin typeface="Times New Roman"/>
                <a:cs typeface="Times New Roman"/>
              </a:rPr>
              <a:t>er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ar</a:t>
            </a:r>
            <a:r>
              <a:rPr sz="1200" dirty="0">
                <a:latin typeface="Times New Roman"/>
                <a:cs typeface="Times New Roman"/>
              </a:rPr>
              <a:t>e m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, m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20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err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s, omissions, 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., th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 our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10" dirty="0">
                <a:latin typeface="Times New Roman"/>
                <a:cs typeface="Times New Roman"/>
              </a:rPr>
              <a:t>m</a:t>
            </a:r>
            <a:r>
              <a:rPr sz="1200" dirty="0">
                <a:latin typeface="Times New Roman"/>
                <a:cs typeface="Times New Roman"/>
              </a:rPr>
              <a:t>b</a:t>
            </a:r>
            <a:r>
              <a:rPr sz="1200" spc="-5" dirty="0">
                <a:latin typeface="Times New Roman"/>
                <a:cs typeface="Times New Roman"/>
              </a:rPr>
              <a:t>er</a:t>
            </a:r>
            <a:r>
              <a:rPr sz="1200" dirty="0">
                <a:latin typeface="Times New Roman"/>
                <a:cs typeface="Times New Roman"/>
              </a:rPr>
              <a:t>ship </a:t>
            </a:r>
            <a:r>
              <a:rPr sz="1200" spc="-5" dirty="0">
                <a:latin typeface="Times New Roman"/>
                <a:cs typeface="Times New Roman"/>
              </a:rPr>
              <a:t>Tea</a:t>
            </a:r>
            <a:r>
              <a:rPr sz="1200" dirty="0">
                <a:latin typeface="Times New Roman"/>
                <a:cs typeface="Times New Roman"/>
              </a:rPr>
              <a:t>m 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om</a:t>
            </a:r>
            <a:r>
              <a:rPr sz="1200" spc="10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mb</a:t>
            </a:r>
            <a:r>
              <a:rPr sz="1200" spc="-5" dirty="0">
                <a:latin typeface="Times New Roman"/>
                <a:cs typeface="Times New Roman"/>
              </a:rPr>
              <a:t>er</a:t>
            </a:r>
            <a:r>
              <a:rPr sz="1200" dirty="0">
                <a:latin typeface="Times New Roman"/>
                <a:cs typeface="Times New Roman"/>
              </a:rPr>
              <a:t>ship S</a:t>
            </a:r>
            <a:r>
              <a:rPr sz="1200" spc="-5" dirty="0">
                <a:latin typeface="Times New Roman"/>
                <a:cs typeface="Times New Roman"/>
              </a:rPr>
              <a:t>ecre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spc="20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De</a:t>
            </a:r>
            <a:r>
              <a:rPr sz="1200" dirty="0">
                <a:latin typeface="Times New Roman"/>
                <a:cs typeface="Times New Roman"/>
              </a:rPr>
              <a:t>nnis </a:t>
            </a:r>
            <a:r>
              <a:rPr sz="1200" spc="-5" dirty="0">
                <a:latin typeface="Times New Roman"/>
                <a:cs typeface="Times New Roman"/>
              </a:rPr>
              <a:t>H</a:t>
            </a:r>
            <a:r>
              <a:rPr sz="1200" dirty="0">
                <a:latin typeface="Times New Roman"/>
                <a:cs typeface="Times New Roman"/>
              </a:rPr>
              <a:t>ill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d </a:t>
            </a:r>
            <a:r>
              <a:rPr sz="1200" spc="10" dirty="0">
                <a:latin typeface="Times New Roman"/>
                <a:cs typeface="Times New Roman"/>
              </a:rPr>
              <a:t>m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W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bsite</a:t>
            </a:r>
            <a:r>
              <a:rPr sz="1200" spc="-5" dirty="0">
                <a:latin typeface="Times New Roman"/>
                <a:cs typeface="Times New Roman"/>
              </a:rPr>
              <a:t> A</a:t>
            </a:r>
            <a:r>
              <a:rPr sz="1200" dirty="0">
                <a:latin typeface="Times New Roman"/>
                <a:cs typeface="Times New Roman"/>
              </a:rPr>
              <a:t>ssist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nt P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 K</a:t>
            </a:r>
            <a:r>
              <a:rPr sz="1200" dirty="0">
                <a:latin typeface="Times New Roman"/>
                <a:cs typeface="Times New Roman"/>
              </a:rPr>
              <a:t>l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usn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 a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sk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ith</a:t>
            </a:r>
            <a:r>
              <a:rPr sz="1200" spc="-5" dirty="0">
                <a:latin typeface="Times New Roman"/>
                <a:cs typeface="Times New Roman"/>
              </a:rPr>
              <a:t> a</a:t>
            </a:r>
            <a:r>
              <a:rPr sz="1200" dirty="0">
                <a:latin typeface="Times New Roman"/>
                <a:cs typeface="Times New Roman"/>
              </a:rPr>
              <a:t>nd t</a:t>
            </a:r>
            <a:r>
              <a:rPr sz="1200" spc="-5" dirty="0">
                <a:latin typeface="Times New Roman"/>
                <a:cs typeface="Times New Roman"/>
              </a:rPr>
              <a:t>h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ar</a:t>
            </a:r>
            <a:r>
              <a:rPr sz="1200" dirty="0">
                <a:latin typeface="Times New Roman"/>
                <a:cs typeface="Times New Roman"/>
              </a:rPr>
              <a:t>e dili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nt</a:t>
            </a:r>
            <a:r>
              <a:rPr sz="1200" spc="10" dirty="0">
                <a:latin typeface="Times New Roman"/>
                <a:cs typeface="Times New Roman"/>
              </a:rPr>
              <a:t>l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l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bo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 b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ing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our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mb</a:t>
            </a:r>
            <a:r>
              <a:rPr sz="1200" spc="-5" dirty="0">
                <a:latin typeface="Times New Roman"/>
                <a:cs typeface="Times New Roman"/>
              </a:rPr>
              <a:t>er</a:t>
            </a:r>
            <a:r>
              <a:rPr sz="1200" dirty="0">
                <a:latin typeface="Times New Roman"/>
                <a:cs typeface="Times New Roman"/>
              </a:rPr>
              <a:t>ship d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b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up to d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. </a:t>
            </a:r>
            <a:r>
              <a:rPr sz="1200" spc="-5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his is a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hu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t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sk, but th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e p</a:t>
            </a:r>
            <a:r>
              <a:rPr sz="1200" spc="-5" dirty="0">
                <a:latin typeface="Times New Roman"/>
                <a:cs typeface="Times New Roman"/>
              </a:rPr>
              <a:t>erf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mi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10" dirty="0">
                <a:latin typeface="Times New Roman"/>
                <a:cs typeface="Times New Roman"/>
              </a:rPr>
              <a:t>x</a:t>
            </a:r>
            <a:r>
              <a:rPr sz="1200" spc="-5" dirty="0">
                <a:latin typeface="Times New Roman"/>
                <a:cs typeface="Times New Roman"/>
              </a:rPr>
              <a:t>ce</a:t>
            </a:r>
            <a:r>
              <a:rPr sz="1200" dirty="0">
                <a:latin typeface="Times New Roman"/>
                <a:cs typeface="Times New Roman"/>
              </a:rPr>
              <a:t>ption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</a:t>
            </a:r>
            <a:r>
              <a:rPr sz="1200" spc="25" dirty="0">
                <a:latin typeface="Times New Roman"/>
                <a:cs typeface="Times New Roman"/>
              </a:rPr>
              <a:t>l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we</a:t>
            </a:r>
            <a:r>
              <a:rPr sz="1200" dirty="0">
                <a:latin typeface="Times New Roman"/>
                <a:cs typeface="Times New Roman"/>
              </a:rPr>
              <a:t>ll!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think 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st </a:t>
            </a:r>
            <a:r>
              <a:rPr sz="1200" spc="-5" dirty="0">
                <a:latin typeface="Times New Roman"/>
                <a:cs typeface="Times New Roman"/>
              </a:rPr>
              <a:t>w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 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on</a:t>
            </a:r>
            <a:r>
              <a:rPr sz="1200" spc="10" dirty="0">
                <a:latin typeface="Times New Roman"/>
                <a:cs typeface="Times New Roman"/>
              </a:rPr>
              <a:t>v</a:t>
            </a:r>
            <a:r>
              <a:rPr sz="1200" spc="1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our</a:t>
            </a:r>
            <a:r>
              <a:rPr sz="1200" spc="-5" dirty="0">
                <a:latin typeface="Times New Roman"/>
                <a:cs typeface="Times New Roman"/>
              </a:rPr>
              <a:t> c</a:t>
            </a:r>
            <a:r>
              <a:rPr sz="1200" spc="10" dirty="0">
                <a:latin typeface="Times New Roman"/>
                <a:cs typeface="Times New Roman"/>
              </a:rPr>
              <a:t>u</a:t>
            </a:r>
            <a:r>
              <a:rPr sz="1200" spc="-5" dirty="0">
                <a:latin typeface="Times New Roman"/>
                <a:cs typeface="Times New Roman"/>
              </a:rPr>
              <a:t>rre</a:t>
            </a:r>
            <a:r>
              <a:rPr sz="1200" dirty="0">
                <a:latin typeface="Times New Roman"/>
                <a:cs typeface="Times New Roman"/>
              </a:rPr>
              <a:t>nt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mb</a:t>
            </a:r>
            <a:r>
              <a:rPr sz="1200" spc="-5" dirty="0">
                <a:latin typeface="Times New Roman"/>
                <a:cs typeface="Times New Roman"/>
              </a:rPr>
              <a:t>er</a:t>
            </a:r>
            <a:r>
              <a:rPr sz="1200" dirty="0">
                <a:latin typeface="Times New Roman"/>
                <a:cs typeface="Times New Roman"/>
              </a:rPr>
              <a:t>ship st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tus is </a:t>
            </a:r>
            <a:r>
              <a:rPr sz="1200" spc="10" dirty="0">
                <a:latin typeface="Times New Roman"/>
                <a:cs typeface="Times New Roman"/>
              </a:rPr>
              <a:t>b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displ</a:t>
            </a:r>
            <a:r>
              <a:rPr sz="1200" spc="15" dirty="0">
                <a:latin typeface="Times New Roman"/>
                <a:cs typeface="Times New Roman"/>
              </a:rPr>
              <a:t>a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v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ra</a:t>
            </a:r>
            <a:r>
              <a:rPr sz="1200" dirty="0">
                <a:latin typeface="Times New Roman"/>
                <a:cs typeface="Times New Roman"/>
              </a:rPr>
              <a:t>l di</a:t>
            </a:r>
            <a:r>
              <a:rPr sz="1200" spc="-5" dirty="0">
                <a:latin typeface="Times New Roman"/>
                <a:cs typeface="Times New Roman"/>
              </a:rPr>
              <a:t>f</a:t>
            </a:r>
            <a:r>
              <a:rPr sz="1200" spc="5" dirty="0">
                <a:latin typeface="Times New Roman"/>
                <a:cs typeface="Times New Roman"/>
              </a:rPr>
              <a:t>f</a:t>
            </a:r>
            <a:r>
              <a:rPr sz="1200" spc="-5" dirty="0">
                <a:latin typeface="Times New Roman"/>
                <a:cs typeface="Times New Roman"/>
              </a:rPr>
              <a:t>ere</a:t>
            </a:r>
            <a:r>
              <a:rPr sz="1200" dirty="0">
                <a:latin typeface="Times New Roman"/>
                <a:cs typeface="Times New Roman"/>
              </a:rPr>
              <a:t>nt Ch</a:t>
            </a:r>
            <a:r>
              <a:rPr sz="1200" spc="-5" dirty="0">
                <a:latin typeface="Times New Roman"/>
                <a:cs typeface="Times New Roman"/>
              </a:rPr>
              <a:t>ar</a:t>
            </a:r>
            <a:r>
              <a:rPr sz="1200" dirty="0">
                <a:latin typeface="Times New Roman"/>
                <a:cs typeface="Times New Roman"/>
              </a:rPr>
              <a:t>ts.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b="1" spc="-5" dirty="0">
                <a:latin typeface="Times New Roman"/>
                <a:cs typeface="Times New Roman"/>
              </a:rPr>
              <a:t>C</a:t>
            </a:r>
            <a:r>
              <a:rPr sz="1200" b="1" dirty="0">
                <a:latin typeface="Times New Roman"/>
                <a:cs typeface="Times New Roman"/>
              </a:rPr>
              <a:t>H</a:t>
            </a:r>
            <a:r>
              <a:rPr sz="1200" b="1" spc="-5" dirty="0">
                <a:latin typeface="Times New Roman"/>
                <a:cs typeface="Times New Roman"/>
              </a:rPr>
              <a:t>AR</a:t>
            </a:r>
            <a:r>
              <a:rPr sz="1200" b="1" dirty="0">
                <a:latin typeface="Times New Roman"/>
                <a:cs typeface="Times New Roman"/>
              </a:rPr>
              <a:t>T #1-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La</a:t>
            </a:r>
            <a:r>
              <a:rPr sz="1200" b="1" spc="-5" dirty="0">
                <a:latin typeface="Times New Roman"/>
                <a:cs typeface="Times New Roman"/>
              </a:rPr>
              <a:t>te</a:t>
            </a:r>
            <a:r>
              <a:rPr sz="1200" b="1" dirty="0">
                <a:latin typeface="Times New Roman"/>
                <a:cs typeface="Times New Roman"/>
              </a:rPr>
              <a:t>st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spc="5" dirty="0">
                <a:latin typeface="Times New Roman"/>
                <a:cs typeface="Times New Roman"/>
              </a:rPr>
              <a:t>Me</a:t>
            </a:r>
            <a:r>
              <a:rPr sz="1200" b="1" spc="-20" dirty="0">
                <a:latin typeface="Times New Roman"/>
                <a:cs typeface="Times New Roman"/>
              </a:rPr>
              <a:t>m</a:t>
            </a:r>
            <a:r>
              <a:rPr sz="1200" b="1" dirty="0">
                <a:latin typeface="Times New Roman"/>
                <a:cs typeface="Times New Roman"/>
              </a:rPr>
              <a:t>b</a:t>
            </a:r>
            <a:r>
              <a:rPr sz="1200" b="1" spc="5" dirty="0">
                <a:latin typeface="Times New Roman"/>
                <a:cs typeface="Times New Roman"/>
              </a:rPr>
              <a:t>e</a:t>
            </a:r>
            <a:r>
              <a:rPr sz="1200" b="1" spc="-5" dirty="0">
                <a:latin typeface="Times New Roman"/>
                <a:cs typeface="Times New Roman"/>
              </a:rPr>
              <a:t>r</a:t>
            </a:r>
            <a:r>
              <a:rPr sz="1200" b="1" dirty="0">
                <a:latin typeface="Times New Roman"/>
                <a:cs typeface="Times New Roman"/>
              </a:rPr>
              <a:t>ship List</a:t>
            </a:r>
            <a:endParaRPr sz="12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43700"/>
              </a:lnSpc>
              <a:spcBef>
                <a:spcPts val="775"/>
              </a:spcBef>
            </a:pPr>
            <a:r>
              <a:rPr sz="1200" spc="-5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he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st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</a:t>
            </a:r>
            <a:r>
              <a:rPr sz="1200" spc="10" dirty="0">
                <a:latin typeface="Times New Roman"/>
                <a:cs typeface="Times New Roman"/>
              </a:rPr>
              <a:t>h</a:t>
            </a:r>
            <a:r>
              <a:rPr sz="1200" spc="-5" dirty="0">
                <a:latin typeface="Times New Roman"/>
                <a:cs typeface="Times New Roman"/>
              </a:rPr>
              <a:t>ar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10" dirty="0">
                <a:latin typeface="Times New Roman"/>
                <a:cs typeface="Times New Roman"/>
              </a:rPr>
              <a:t>t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10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il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2</a:t>
            </a:r>
            <a:r>
              <a:rPr sz="1200" dirty="0">
                <a:latin typeface="Times New Roman"/>
                <a:cs typeface="Times New Roman"/>
              </a:rPr>
              <a:t>6,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2015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sho</a:t>
            </a:r>
            <a:r>
              <a:rPr sz="1200" spc="-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9</a:t>
            </a:r>
            <a:r>
              <a:rPr sz="1200" spc="10" dirty="0">
                <a:latin typeface="Times New Roman"/>
                <a:cs typeface="Times New Roman"/>
              </a:rPr>
              <a:t>,</a:t>
            </a:r>
            <a:r>
              <a:rPr sz="1200" dirty="0">
                <a:latin typeface="Times New Roman"/>
                <a:cs typeface="Times New Roman"/>
              </a:rPr>
              <a:t>459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mb</a:t>
            </a:r>
            <a:r>
              <a:rPr sz="1200" spc="-5" dirty="0">
                <a:latin typeface="Times New Roman"/>
                <a:cs typeface="Times New Roman"/>
              </a:rPr>
              <a:t>er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10" dirty="0">
                <a:latin typeface="Times New Roman"/>
                <a:cs typeface="Times New Roman"/>
              </a:rPr>
              <a:t>s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tion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ok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do</a:t>
            </a:r>
            <a:r>
              <a:rPr sz="1200" spc="-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n </a:t>
            </a:r>
            <a:r>
              <a:rPr sz="1200" spc="10" dirty="0">
                <a:latin typeface="Times New Roman"/>
                <a:cs typeface="Times New Roman"/>
              </a:rPr>
              <a:t>b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mb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ship </a:t>
            </a:r>
            <a:r>
              <a:rPr sz="1200" spc="-14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L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v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ls, </a:t>
            </a:r>
            <a:r>
              <a:rPr sz="1200" spc="-1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hi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h</a:t>
            </a:r>
            <a:r>
              <a:rPr sz="1200" spc="1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ar</a:t>
            </a:r>
            <a:r>
              <a:rPr sz="1200" dirty="0">
                <a:latin typeface="Times New Roman"/>
                <a:cs typeface="Times New Roman"/>
              </a:rPr>
              <a:t>e </a:t>
            </a:r>
            <a:r>
              <a:rPr sz="1200" spc="-1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u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th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1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10" dirty="0">
                <a:latin typeface="Times New Roman"/>
                <a:cs typeface="Times New Roman"/>
              </a:rPr>
              <a:t>k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1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do</a:t>
            </a:r>
            <a:r>
              <a:rPr sz="1200" spc="-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1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-5" dirty="0">
                <a:latin typeface="Times New Roman"/>
                <a:cs typeface="Times New Roman"/>
              </a:rPr>
              <a:t>wee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140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tive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nd </a:t>
            </a:r>
            <a:r>
              <a:rPr sz="1200" spc="-14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L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ps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d.</a:t>
            </a:r>
            <a:r>
              <a:rPr sz="1200" spc="140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ve 5,456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Ac</a:t>
            </a:r>
            <a:r>
              <a:rPr sz="1200" dirty="0">
                <a:latin typeface="Times New Roman"/>
                <a:cs typeface="Times New Roman"/>
              </a:rPr>
              <a:t>tive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mb</a:t>
            </a:r>
            <a:r>
              <a:rPr sz="1200" spc="-5" dirty="0">
                <a:latin typeface="Times New Roman"/>
                <a:cs typeface="Times New Roman"/>
              </a:rPr>
              <a:t>er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hose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nn</a:t>
            </a:r>
            <a:r>
              <a:rPr sz="1200" spc="10" dirty="0">
                <a:latin typeface="Times New Roman"/>
                <a:cs typeface="Times New Roman"/>
              </a:rPr>
              <a:t>u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du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u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nt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hold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L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-5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mb</a:t>
            </a:r>
            <a:r>
              <a:rPr sz="1200" spc="5" dirty="0">
                <a:latin typeface="Times New Roman"/>
                <a:cs typeface="Times New Roman"/>
              </a:rPr>
              <a:t>er</a:t>
            </a:r>
            <a:r>
              <a:rPr sz="1200" dirty="0">
                <a:latin typeface="Times New Roman"/>
                <a:cs typeface="Times New Roman"/>
              </a:rPr>
              <a:t>ships.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ve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3,992 </a:t>
            </a:r>
            <a:r>
              <a:rPr sz="1200" spc="-15" dirty="0">
                <a:latin typeface="Times New Roman"/>
                <a:cs typeface="Times New Roman"/>
              </a:rPr>
              <a:t>L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10" dirty="0">
                <a:latin typeface="Times New Roman"/>
                <a:cs typeface="Times New Roman"/>
              </a:rPr>
              <a:t>s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mb</a:t>
            </a:r>
            <a:r>
              <a:rPr sz="1200" spc="-5" dirty="0">
                <a:latin typeface="Times New Roman"/>
                <a:cs typeface="Times New Roman"/>
              </a:rPr>
              <a:t>er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ho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not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u</a:t>
            </a:r>
            <a:r>
              <a:rPr sz="1200" spc="-5" dirty="0">
                <a:latin typeface="Times New Roman"/>
                <a:cs typeface="Times New Roman"/>
              </a:rPr>
              <a:t>rre</a:t>
            </a:r>
            <a:r>
              <a:rPr sz="1200" dirty="0">
                <a:latin typeface="Times New Roman"/>
                <a:cs typeface="Times New Roman"/>
              </a:rPr>
              <a:t>nt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ir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mb</a:t>
            </a:r>
            <a:r>
              <a:rPr sz="1200" spc="-5" dirty="0">
                <a:latin typeface="Times New Roman"/>
                <a:cs typeface="Times New Roman"/>
              </a:rPr>
              <a:t>er</a:t>
            </a:r>
            <a:r>
              <a:rPr sz="1200" dirty="0">
                <a:latin typeface="Times New Roman"/>
                <a:cs typeface="Times New Roman"/>
              </a:rPr>
              <a:t>ship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D</a:t>
            </a:r>
            <a:r>
              <a:rPr sz="1200" dirty="0">
                <a:latin typeface="Times New Roman"/>
                <a:cs typeface="Times New Roman"/>
              </a:rPr>
              <a:t>u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some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ca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5" dirty="0">
                <a:latin typeface="Times New Roman"/>
                <a:cs typeface="Times New Roman"/>
              </a:rPr>
              <a:t>c</a:t>
            </a:r>
            <a:r>
              <a:rPr sz="1200" spc="-5" dirty="0">
                <a:latin typeface="Times New Roman"/>
                <a:cs typeface="Times New Roman"/>
              </a:rPr>
              <a:t>ea</a:t>
            </a:r>
            <a:r>
              <a:rPr sz="1200" spc="10" dirty="0">
                <a:latin typeface="Times New Roman"/>
                <a:cs typeface="Times New Roman"/>
              </a:rPr>
              <a:t>s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d. </a:t>
            </a:r>
            <a:r>
              <a:rPr sz="1200" spc="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ar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 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spc="-5" dirty="0">
                <a:latin typeface="Times New Roman"/>
                <a:cs typeface="Times New Roman"/>
              </a:rPr>
              <a:t>ce</a:t>
            </a:r>
            <a:r>
              <a:rPr sz="1200" dirty="0">
                <a:latin typeface="Times New Roman"/>
                <a:cs typeface="Times New Roman"/>
              </a:rPr>
              <a:t>ss of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upd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ting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those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ec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ds.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89431" y="5092446"/>
            <a:ext cx="56515" cy="0"/>
          </a:xfrm>
          <a:custGeom>
            <a:avLst/>
            <a:gdLst/>
            <a:ahLst/>
            <a:cxnLst/>
            <a:rect l="l" t="t" r="r" b="b"/>
            <a:pathLst>
              <a:path w="56515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4851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36675" y="5120640"/>
            <a:ext cx="6128385" cy="0"/>
          </a:xfrm>
          <a:custGeom>
            <a:avLst/>
            <a:gdLst/>
            <a:ahLst/>
            <a:cxnLst/>
            <a:rect l="l" t="t" r="r" b="b"/>
            <a:pathLst>
              <a:path w="6128384">
                <a:moveTo>
                  <a:pt x="0" y="0"/>
                </a:moveTo>
                <a:lnTo>
                  <a:pt x="6128004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45819" y="5087873"/>
            <a:ext cx="6137275" cy="0"/>
          </a:xfrm>
          <a:custGeom>
            <a:avLst/>
            <a:gdLst/>
            <a:ahLst/>
            <a:cxnLst/>
            <a:rect l="l" t="t" r="r" b="b"/>
            <a:pathLst>
              <a:path w="6137275">
                <a:moveTo>
                  <a:pt x="0" y="0"/>
                </a:moveTo>
                <a:lnTo>
                  <a:pt x="6137148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89431" y="9178283"/>
            <a:ext cx="56515" cy="0"/>
          </a:xfrm>
          <a:custGeom>
            <a:avLst/>
            <a:gdLst/>
            <a:ahLst/>
            <a:cxnLst/>
            <a:rect l="l" t="t" r="r" b="b"/>
            <a:pathLst>
              <a:path w="56515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4852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89431" y="9206483"/>
            <a:ext cx="6193790" cy="0"/>
          </a:xfrm>
          <a:custGeom>
            <a:avLst/>
            <a:gdLst/>
            <a:ahLst/>
            <a:cxnLst/>
            <a:rect l="l" t="t" r="r" b="b"/>
            <a:pathLst>
              <a:path w="6193790">
                <a:moveTo>
                  <a:pt x="0" y="0"/>
                </a:moveTo>
                <a:lnTo>
                  <a:pt x="6193536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45819" y="9173718"/>
            <a:ext cx="6118860" cy="0"/>
          </a:xfrm>
          <a:custGeom>
            <a:avLst/>
            <a:gdLst/>
            <a:ahLst/>
            <a:cxnLst/>
            <a:rect l="l" t="t" r="r" b="b"/>
            <a:pathLst>
              <a:path w="6118859">
                <a:moveTo>
                  <a:pt x="0" y="0"/>
                </a:moveTo>
                <a:lnTo>
                  <a:pt x="6118859" y="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08481" y="5125211"/>
            <a:ext cx="0" cy="4029710"/>
          </a:xfrm>
          <a:custGeom>
            <a:avLst/>
            <a:gdLst/>
            <a:ahLst/>
            <a:cxnLst/>
            <a:rect l="l" t="t" r="r" b="b"/>
            <a:pathLst>
              <a:path h="4029709">
                <a:moveTo>
                  <a:pt x="0" y="0"/>
                </a:moveTo>
                <a:lnTo>
                  <a:pt x="0" y="4029455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41247" y="5125211"/>
            <a:ext cx="0" cy="4029710"/>
          </a:xfrm>
          <a:custGeom>
            <a:avLst/>
            <a:gdLst/>
            <a:ahLst/>
            <a:cxnLst/>
            <a:rect l="l" t="t" r="r" b="b"/>
            <a:pathLst>
              <a:path h="4029709">
                <a:moveTo>
                  <a:pt x="0" y="0"/>
                </a:moveTo>
                <a:lnTo>
                  <a:pt x="0" y="4029455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978395" y="5064252"/>
            <a:ext cx="0" cy="4151629"/>
          </a:xfrm>
          <a:custGeom>
            <a:avLst/>
            <a:gdLst/>
            <a:ahLst/>
            <a:cxnLst/>
            <a:rect l="l" t="t" r="r" b="b"/>
            <a:pathLst>
              <a:path h="4151629">
                <a:moveTo>
                  <a:pt x="0" y="0"/>
                </a:moveTo>
                <a:lnTo>
                  <a:pt x="0" y="4151376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945630" y="5125211"/>
            <a:ext cx="0" cy="4029710"/>
          </a:xfrm>
          <a:custGeom>
            <a:avLst/>
            <a:gdLst/>
            <a:ahLst/>
            <a:cxnLst/>
            <a:rect l="l" t="t" r="r" b="b"/>
            <a:pathLst>
              <a:path h="4029709">
                <a:moveTo>
                  <a:pt x="0" y="0"/>
                </a:moveTo>
                <a:lnTo>
                  <a:pt x="0" y="4029455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14400" y="5138928"/>
            <a:ext cx="5943599" cy="398983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5" dirty="0"/>
              <a:t>P</a:t>
            </a:r>
            <a:r>
              <a:rPr spc="-5" dirty="0"/>
              <a:t>ag</a:t>
            </a:r>
            <a:r>
              <a:rPr dirty="0"/>
              <a:t>e</a:t>
            </a:r>
            <a:r>
              <a:rPr spc="-10" dirty="0"/>
              <a:t> </a:t>
            </a:r>
            <a:r>
              <a:rPr b="1" dirty="0">
                <a:latin typeface="Calibri"/>
                <a:cs typeface="Calibri"/>
              </a:rPr>
              <a:t>1</a:t>
            </a:r>
            <a:r>
              <a:rPr b="1" spc="-5" dirty="0">
                <a:latin typeface="Calibri"/>
                <a:cs typeface="Calibri"/>
              </a:rPr>
              <a:t> </a:t>
            </a:r>
            <a:r>
              <a:rPr spc="5" dirty="0"/>
              <a:t>o</a:t>
            </a:r>
            <a:r>
              <a:rPr dirty="0"/>
              <a:t>f</a:t>
            </a:r>
            <a:r>
              <a:rPr spc="-10" dirty="0"/>
              <a:t> </a:t>
            </a:r>
            <a:r>
              <a:rPr b="1" dirty="0">
                <a:latin typeface="Calibri"/>
                <a:cs typeface="Calibri"/>
              </a:rPr>
              <a:t>4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6212598" y="9596546"/>
            <a:ext cx="65849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Arial"/>
                <a:cs typeface="Arial"/>
              </a:rPr>
              <a:t>Page</a:t>
            </a:r>
            <a:r>
              <a:rPr sz="800" spc="-5" dirty="0">
                <a:latin typeface="Arial"/>
                <a:cs typeface="Arial"/>
              </a:rPr>
              <a:t> 1</a:t>
            </a:r>
            <a:r>
              <a:rPr sz="800" dirty="0">
                <a:latin typeface="Arial"/>
                <a:cs typeface="Arial"/>
              </a:rPr>
              <a:t>1 </a:t>
            </a:r>
            <a:r>
              <a:rPr sz="800" spc="-10" dirty="0">
                <a:latin typeface="Arial"/>
                <a:cs typeface="Arial"/>
              </a:rPr>
              <a:t>o</a:t>
            </a:r>
            <a:r>
              <a:rPr sz="800" spc="-5" dirty="0">
                <a:latin typeface="Arial"/>
                <a:cs typeface="Arial"/>
              </a:rPr>
              <a:t>f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14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4400" y="1267967"/>
            <a:ext cx="2565400" cy="175260"/>
          </a:xfrm>
          <a:custGeom>
            <a:avLst/>
            <a:gdLst/>
            <a:ahLst/>
            <a:cxnLst/>
            <a:rect l="l" t="t" r="r" b="b"/>
            <a:pathLst>
              <a:path w="2565400" h="175259">
                <a:moveTo>
                  <a:pt x="0" y="175259"/>
                </a:moveTo>
                <a:lnTo>
                  <a:pt x="2564892" y="175259"/>
                </a:lnTo>
                <a:lnTo>
                  <a:pt x="2564892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14400" y="462075"/>
            <a:ext cx="5073015" cy="9721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2015">
              <a:lnSpc>
                <a:spcPts val="1410"/>
              </a:lnSpc>
            </a:pPr>
            <a:r>
              <a:rPr sz="1200" b="1" u="heavy" dirty="0">
                <a:latin typeface="Times New Roman"/>
                <a:cs typeface="Times New Roman"/>
              </a:rPr>
              <a:t>ST</a:t>
            </a:r>
            <a:r>
              <a:rPr sz="1200" b="1" u="heavy" spc="-5" dirty="0">
                <a:latin typeface="Times New Roman"/>
                <a:cs typeface="Times New Roman"/>
              </a:rPr>
              <a:t>A</a:t>
            </a:r>
            <a:r>
              <a:rPr sz="1200" b="1" u="heavy" dirty="0">
                <a:latin typeface="Times New Roman"/>
                <a:cs typeface="Times New Roman"/>
              </a:rPr>
              <a:t>TE OF</a:t>
            </a:r>
            <a:r>
              <a:rPr sz="1200" b="1" u="heavy" spc="-15" dirty="0">
                <a:latin typeface="Times New Roman"/>
                <a:cs typeface="Times New Roman"/>
              </a:rPr>
              <a:t> </a:t>
            </a:r>
            <a:r>
              <a:rPr sz="1200" b="1" u="heavy" dirty="0">
                <a:latin typeface="Times New Roman"/>
                <a:cs typeface="Times New Roman"/>
              </a:rPr>
              <a:t>THE 173d</a:t>
            </a:r>
            <a:r>
              <a:rPr sz="1200" b="1" u="heavy" spc="-10" dirty="0">
                <a:latin typeface="Times New Roman"/>
                <a:cs typeface="Times New Roman"/>
              </a:rPr>
              <a:t> </a:t>
            </a:r>
            <a:r>
              <a:rPr sz="1200" b="1" u="heavy" spc="-5" dirty="0">
                <a:latin typeface="Times New Roman"/>
                <a:cs typeface="Times New Roman"/>
              </a:rPr>
              <a:t>A</a:t>
            </a:r>
            <a:r>
              <a:rPr sz="1200" b="1" u="heavy" dirty="0">
                <a:latin typeface="Times New Roman"/>
                <a:cs typeface="Times New Roman"/>
              </a:rPr>
              <a:t>I</a:t>
            </a:r>
            <a:r>
              <a:rPr sz="1200" b="1" u="heavy" spc="-5" dirty="0">
                <a:latin typeface="Times New Roman"/>
                <a:cs typeface="Times New Roman"/>
              </a:rPr>
              <a:t>R</a:t>
            </a:r>
            <a:r>
              <a:rPr sz="1200" b="1" u="heavy" dirty="0">
                <a:latin typeface="Times New Roman"/>
                <a:cs typeface="Times New Roman"/>
              </a:rPr>
              <a:t>BO</a:t>
            </a:r>
            <a:r>
              <a:rPr sz="1200" b="1" u="heavy" spc="-5" dirty="0">
                <a:latin typeface="Times New Roman"/>
                <a:cs typeface="Times New Roman"/>
              </a:rPr>
              <a:t>RNE</a:t>
            </a:r>
            <a:r>
              <a:rPr sz="1200" b="1" u="heavy" spc="5" dirty="0">
                <a:latin typeface="Times New Roman"/>
                <a:cs typeface="Times New Roman"/>
              </a:rPr>
              <a:t> </a:t>
            </a:r>
            <a:r>
              <a:rPr sz="1200" b="1" u="heavy" dirty="0">
                <a:latin typeface="Times New Roman"/>
                <a:cs typeface="Times New Roman"/>
              </a:rPr>
              <a:t>B</a:t>
            </a:r>
            <a:r>
              <a:rPr sz="1200" b="1" u="heavy" spc="-5" dirty="0">
                <a:latin typeface="Times New Roman"/>
                <a:cs typeface="Times New Roman"/>
              </a:rPr>
              <a:t>R</a:t>
            </a:r>
            <a:r>
              <a:rPr sz="1200" b="1" u="heavy" dirty="0">
                <a:latin typeface="Times New Roman"/>
                <a:cs typeface="Times New Roman"/>
              </a:rPr>
              <a:t>I</a:t>
            </a:r>
            <a:r>
              <a:rPr sz="1200" b="1" u="heavy" spc="-10" dirty="0">
                <a:latin typeface="Times New Roman"/>
                <a:cs typeface="Times New Roman"/>
              </a:rPr>
              <a:t>G</a:t>
            </a:r>
            <a:r>
              <a:rPr sz="1200" b="1" u="heavy" spc="-5" dirty="0">
                <a:latin typeface="Times New Roman"/>
                <a:cs typeface="Times New Roman"/>
              </a:rPr>
              <a:t>A</a:t>
            </a:r>
            <a:r>
              <a:rPr sz="1200" b="1" u="heavy" spc="5" dirty="0">
                <a:latin typeface="Times New Roman"/>
                <a:cs typeface="Times New Roman"/>
              </a:rPr>
              <a:t>D</a:t>
            </a:r>
            <a:r>
              <a:rPr sz="1200" b="1" u="heavy" dirty="0">
                <a:latin typeface="Times New Roman"/>
                <a:cs typeface="Times New Roman"/>
              </a:rPr>
              <a:t>E </a:t>
            </a:r>
            <a:r>
              <a:rPr sz="1200" b="1" u="heavy" spc="-5" dirty="0">
                <a:latin typeface="Times New Roman"/>
                <a:cs typeface="Times New Roman"/>
              </a:rPr>
              <a:t>A</a:t>
            </a:r>
            <a:r>
              <a:rPr sz="1200" b="1" u="heavy" dirty="0">
                <a:latin typeface="Times New Roman"/>
                <a:cs typeface="Times New Roman"/>
              </a:rPr>
              <a:t>SSO</a:t>
            </a:r>
            <a:r>
              <a:rPr sz="1200" b="1" u="heavy" spc="-5" dirty="0">
                <a:latin typeface="Times New Roman"/>
                <a:cs typeface="Times New Roman"/>
              </a:rPr>
              <a:t>C</a:t>
            </a:r>
            <a:r>
              <a:rPr sz="1200" b="1" u="heavy" dirty="0">
                <a:latin typeface="Times New Roman"/>
                <a:cs typeface="Times New Roman"/>
              </a:rPr>
              <a:t>I</a:t>
            </a:r>
            <a:r>
              <a:rPr sz="1200" b="1" u="heavy" spc="-5" dirty="0">
                <a:latin typeface="Times New Roman"/>
                <a:cs typeface="Times New Roman"/>
              </a:rPr>
              <a:t>A</a:t>
            </a:r>
            <a:r>
              <a:rPr sz="1200" b="1" u="heavy" dirty="0">
                <a:latin typeface="Times New Roman"/>
                <a:cs typeface="Times New Roman"/>
              </a:rPr>
              <a:t>TION</a:t>
            </a:r>
            <a:endParaRPr sz="1200">
              <a:latin typeface="Times New Roman"/>
              <a:cs typeface="Times New Roman"/>
            </a:endParaRPr>
          </a:p>
          <a:p>
            <a:pPr indent="1438275">
              <a:lnSpc>
                <a:spcPts val="1410"/>
              </a:lnSpc>
            </a:pPr>
            <a:r>
              <a:rPr sz="1200" b="1" spc="-5" dirty="0">
                <a:latin typeface="Times New Roman"/>
                <a:cs typeface="Times New Roman"/>
              </a:rPr>
              <a:t>M</a:t>
            </a:r>
            <a:r>
              <a:rPr sz="1200" b="1" spc="5" dirty="0">
                <a:latin typeface="Times New Roman"/>
                <a:cs typeface="Times New Roman"/>
              </a:rPr>
              <a:t>e</a:t>
            </a:r>
            <a:r>
              <a:rPr sz="1200" b="1" spc="-20" dirty="0">
                <a:latin typeface="Times New Roman"/>
                <a:cs typeface="Times New Roman"/>
              </a:rPr>
              <a:t>m</a:t>
            </a:r>
            <a:r>
              <a:rPr sz="1200" b="1" dirty="0">
                <a:latin typeface="Times New Roman"/>
                <a:cs typeface="Times New Roman"/>
              </a:rPr>
              <a:t>b</a:t>
            </a:r>
            <a:r>
              <a:rPr sz="1200" b="1" spc="-5" dirty="0">
                <a:latin typeface="Times New Roman"/>
                <a:cs typeface="Times New Roman"/>
              </a:rPr>
              <a:t>er</a:t>
            </a:r>
            <a:r>
              <a:rPr sz="1200" b="1" dirty="0">
                <a:latin typeface="Times New Roman"/>
                <a:cs typeface="Times New Roman"/>
              </a:rPr>
              <a:t>ship T</a:t>
            </a:r>
            <a:r>
              <a:rPr sz="1200" b="1" spc="-5" dirty="0">
                <a:latin typeface="Times New Roman"/>
                <a:cs typeface="Times New Roman"/>
              </a:rPr>
              <a:t>e</a:t>
            </a:r>
            <a:r>
              <a:rPr sz="1200" b="1" spc="10" dirty="0">
                <a:latin typeface="Times New Roman"/>
                <a:cs typeface="Times New Roman"/>
              </a:rPr>
              <a:t>a</a:t>
            </a:r>
            <a:r>
              <a:rPr sz="1200" b="1" spc="-20" dirty="0">
                <a:latin typeface="Times New Roman"/>
                <a:cs typeface="Times New Roman"/>
              </a:rPr>
              <a:t>m</a:t>
            </a:r>
            <a:r>
              <a:rPr sz="1200" b="1" spc="-5" dirty="0">
                <a:latin typeface="Times New Roman"/>
                <a:cs typeface="Times New Roman"/>
              </a:rPr>
              <a:t>’</a:t>
            </a:r>
            <a:r>
              <a:rPr sz="1200" b="1" dirty="0">
                <a:latin typeface="Times New Roman"/>
                <a:cs typeface="Times New Roman"/>
              </a:rPr>
              <a:t>s </a:t>
            </a:r>
            <a:r>
              <a:rPr sz="1200" b="1" spc="5" dirty="0">
                <a:latin typeface="Times New Roman"/>
                <a:cs typeface="Times New Roman"/>
              </a:rPr>
              <a:t>R</a:t>
            </a:r>
            <a:r>
              <a:rPr sz="1200" b="1" spc="-5" dirty="0">
                <a:latin typeface="Times New Roman"/>
                <a:cs typeface="Times New Roman"/>
              </a:rPr>
              <a:t>e</a:t>
            </a:r>
            <a:r>
              <a:rPr sz="1200" b="1" dirty="0">
                <a:latin typeface="Times New Roman"/>
                <a:cs typeface="Times New Roman"/>
              </a:rPr>
              <a:t>po</a:t>
            </a:r>
            <a:r>
              <a:rPr sz="1200" b="1" spc="-5" dirty="0">
                <a:latin typeface="Times New Roman"/>
                <a:cs typeface="Times New Roman"/>
              </a:rPr>
              <a:t>rt</a:t>
            </a:r>
            <a:r>
              <a:rPr sz="1200" b="1" dirty="0">
                <a:latin typeface="Times New Roman"/>
                <a:cs typeface="Times New Roman"/>
              </a:rPr>
              <a:t>-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as of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M</a:t>
            </a:r>
            <a:r>
              <a:rPr sz="1200" b="1" dirty="0">
                <a:latin typeface="Times New Roman"/>
                <a:cs typeface="Times New Roman"/>
              </a:rPr>
              <a:t>ay 1, 20</a:t>
            </a:r>
            <a:r>
              <a:rPr sz="1200" b="1" spc="10" dirty="0">
                <a:latin typeface="Times New Roman"/>
                <a:cs typeface="Times New Roman"/>
              </a:rPr>
              <a:t>1</a:t>
            </a:r>
            <a:r>
              <a:rPr sz="1200" b="1" dirty="0">
                <a:latin typeface="Times New Roman"/>
                <a:cs typeface="Times New Roman"/>
              </a:rPr>
              <a:t>5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ts val="1400"/>
              </a:lnSpc>
              <a:spcBef>
                <a:spcPts val="805"/>
              </a:spcBef>
            </a:pPr>
            <a:r>
              <a:rPr sz="1200" b="1" spc="-5" dirty="0">
                <a:latin typeface="Times New Roman"/>
                <a:cs typeface="Times New Roman"/>
              </a:rPr>
              <a:t>C</a:t>
            </a:r>
            <a:r>
              <a:rPr sz="1200" b="1" dirty="0">
                <a:latin typeface="Times New Roman"/>
                <a:cs typeface="Times New Roman"/>
              </a:rPr>
              <a:t>H</a:t>
            </a:r>
            <a:r>
              <a:rPr sz="1200" b="1" spc="-5" dirty="0">
                <a:latin typeface="Times New Roman"/>
                <a:cs typeface="Times New Roman"/>
              </a:rPr>
              <a:t>AR</a:t>
            </a:r>
            <a:r>
              <a:rPr sz="1200" b="1" dirty="0">
                <a:latin typeface="Times New Roman"/>
                <a:cs typeface="Times New Roman"/>
              </a:rPr>
              <a:t>T #2-</a:t>
            </a:r>
            <a:r>
              <a:rPr sz="1200" b="1" spc="-5" dirty="0">
                <a:latin typeface="Times New Roman"/>
                <a:cs typeface="Times New Roman"/>
              </a:rPr>
              <a:t> M</a:t>
            </a:r>
            <a:r>
              <a:rPr sz="1200" b="1" spc="5" dirty="0">
                <a:latin typeface="Times New Roman"/>
                <a:cs typeface="Times New Roman"/>
              </a:rPr>
              <a:t>e</a:t>
            </a:r>
            <a:r>
              <a:rPr sz="1200" b="1" spc="-20" dirty="0">
                <a:latin typeface="Times New Roman"/>
                <a:cs typeface="Times New Roman"/>
              </a:rPr>
              <a:t>m</a:t>
            </a:r>
            <a:r>
              <a:rPr sz="1200" b="1" spc="15" dirty="0">
                <a:latin typeface="Times New Roman"/>
                <a:cs typeface="Times New Roman"/>
              </a:rPr>
              <a:t>b</a:t>
            </a:r>
            <a:r>
              <a:rPr sz="1200" b="1" spc="-5" dirty="0">
                <a:latin typeface="Times New Roman"/>
                <a:cs typeface="Times New Roman"/>
              </a:rPr>
              <a:t>er</a:t>
            </a:r>
            <a:r>
              <a:rPr sz="1200" b="1" dirty="0">
                <a:latin typeface="Times New Roman"/>
                <a:cs typeface="Times New Roman"/>
              </a:rPr>
              <a:t>ship </a:t>
            </a:r>
            <a:r>
              <a:rPr sz="1200" b="1" spc="-5" dirty="0">
                <a:latin typeface="Times New Roman"/>
                <a:cs typeface="Times New Roman"/>
              </a:rPr>
              <a:t>M</a:t>
            </a:r>
            <a:r>
              <a:rPr sz="1200" b="1" dirty="0">
                <a:latin typeface="Times New Roman"/>
                <a:cs typeface="Times New Roman"/>
              </a:rPr>
              <a:t>a</a:t>
            </a:r>
            <a:r>
              <a:rPr sz="1200" b="1" spc="-5" dirty="0">
                <a:latin typeface="Times New Roman"/>
                <a:cs typeface="Times New Roman"/>
              </a:rPr>
              <a:t>tr</a:t>
            </a:r>
            <a:r>
              <a:rPr sz="1200" b="1" dirty="0">
                <a:latin typeface="Times New Roman"/>
                <a:cs typeface="Times New Roman"/>
              </a:rPr>
              <a:t>ix Table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14400" y="1432560"/>
            <a:ext cx="2565400" cy="0"/>
          </a:xfrm>
          <a:custGeom>
            <a:avLst/>
            <a:gdLst/>
            <a:ahLst/>
            <a:cxnLst/>
            <a:rect l="l" t="t" r="r" b="b"/>
            <a:pathLst>
              <a:path w="2565400">
                <a:moveTo>
                  <a:pt x="0" y="0"/>
                </a:moveTo>
                <a:lnTo>
                  <a:pt x="2564892" y="0"/>
                </a:lnTo>
              </a:path>
            </a:pathLst>
          </a:custGeom>
          <a:ln w="165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01700" y="1562403"/>
            <a:ext cx="5269865" cy="365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2499"/>
              </a:lnSpc>
            </a:pPr>
            <a:r>
              <a:rPr sz="1200" spc="-5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he 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-5" dirty="0">
                <a:latin typeface="Times New Roman"/>
                <a:cs typeface="Times New Roman"/>
              </a:rPr>
              <a:t>ec</a:t>
            </a:r>
            <a:r>
              <a:rPr sz="1200" dirty="0">
                <a:latin typeface="Times New Roman"/>
                <a:cs typeface="Times New Roman"/>
              </a:rPr>
              <a:t>ond 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Ch</a:t>
            </a:r>
            <a:r>
              <a:rPr sz="1200" spc="-5" dirty="0">
                <a:latin typeface="Times New Roman"/>
                <a:cs typeface="Times New Roman"/>
              </a:rPr>
              <a:t>ar</a:t>
            </a:r>
            <a:r>
              <a:rPr sz="1200" dirty="0">
                <a:latin typeface="Times New Roman"/>
                <a:cs typeface="Times New Roman"/>
              </a:rPr>
              <a:t>t 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dis</a:t>
            </a:r>
            <a:r>
              <a:rPr sz="1200" spc="10" dirty="0">
                <a:latin typeface="Times New Roman"/>
                <a:cs typeface="Times New Roman"/>
              </a:rPr>
              <a:t>p</a:t>
            </a:r>
            <a:r>
              <a:rPr sz="1200" dirty="0">
                <a:latin typeface="Times New Roman"/>
                <a:cs typeface="Times New Roman"/>
              </a:rPr>
              <a:t>l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s 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10" dirty="0">
                <a:latin typeface="Times New Roman"/>
                <a:cs typeface="Times New Roman"/>
              </a:rPr>
              <a:t>h</a:t>
            </a:r>
            <a:r>
              <a:rPr sz="1200" dirty="0">
                <a:latin typeface="Times New Roman"/>
                <a:cs typeface="Times New Roman"/>
              </a:rPr>
              <a:t>e 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spc="10" dirty="0">
                <a:latin typeface="Times New Roman"/>
                <a:cs typeface="Times New Roman"/>
              </a:rPr>
              <a:t>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 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mb</a:t>
            </a:r>
            <a:r>
              <a:rPr sz="1200" spc="-5" dirty="0">
                <a:latin typeface="Times New Roman"/>
                <a:cs typeface="Times New Roman"/>
              </a:rPr>
              <a:t>er</a:t>
            </a:r>
            <a:r>
              <a:rPr sz="1200" dirty="0">
                <a:latin typeface="Times New Roman"/>
                <a:cs typeface="Times New Roman"/>
              </a:rPr>
              <a:t>ship 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L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10" dirty="0">
                <a:latin typeface="Times New Roman"/>
                <a:cs typeface="Times New Roman"/>
              </a:rPr>
              <a:t>v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ls 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sin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e 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8/2/2014 M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mb</a:t>
            </a:r>
            <a:r>
              <a:rPr sz="1200" spc="-5" dirty="0">
                <a:latin typeface="Times New Roman"/>
                <a:cs typeface="Times New Roman"/>
              </a:rPr>
              <a:t>er</a:t>
            </a:r>
            <a:r>
              <a:rPr sz="1200" dirty="0">
                <a:latin typeface="Times New Roman"/>
                <a:cs typeface="Times New Roman"/>
              </a:rPr>
              <a:t>ship </a:t>
            </a:r>
            <a:r>
              <a:rPr sz="1200" spc="-5" dirty="0">
                <a:latin typeface="Times New Roman"/>
                <a:cs typeface="Times New Roman"/>
              </a:rPr>
              <a:t>Da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10" dirty="0">
                <a:latin typeface="Times New Roman"/>
                <a:cs typeface="Times New Roman"/>
              </a:rPr>
              <a:t>b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w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 </a:t>
            </a:r>
            <a:r>
              <a:rPr sz="1200" spc="-5" dirty="0">
                <a:latin typeface="Times New Roman"/>
                <a:cs typeface="Times New Roman"/>
              </a:rPr>
              <a:t>cr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 usi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ild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ot so</a:t>
            </a:r>
            <a:r>
              <a:rPr sz="1200" spc="-5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-5" dirty="0">
                <a:latin typeface="Times New Roman"/>
                <a:cs typeface="Times New Roman"/>
              </a:rPr>
              <a:t>wa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until 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ce</a:t>
            </a:r>
            <a:r>
              <a:rPr sz="1200" dirty="0">
                <a:latin typeface="Times New Roman"/>
                <a:cs typeface="Times New Roman"/>
              </a:rPr>
              <a:t>nt</a:t>
            </a:r>
            <a:r>
              <a:rPr sz="1200" spc="10" dirty="0">
                <a:latin typeface="Times New Roman"/>
                <a:cs typeface="Times New Roman"/>
              </a:rPr>
              <a:t>l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237193" y="1562403"/>
            <a:ext cx="63309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h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 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14400" y="7178040"/>
            <a:ext cx="2171700" cy="173990"/>
          </a:xfrm>
          <a:custGeom>
            <a:avLst/>
            <a:gdLst/>
            <a:ahLst/>
            <a:cxnLst/>
            <a:rect l="l" t="t" r="r" b="b"/>
            <a:pathLst>
              <a:path w="2171700" h="173990">
                <a:moveTo>
                  <a:pt x="0" y="173735"/>
                </a:moveTo>
                <a:lnTo>
                  <a:pt x="2171700" y="173735"/>
                </a:lnTo>
                <a:lnTo>
                  <a:pt x="2171700" y="0"/>
                </a:lnTo>
                <a:lnTo>
                  <a:pt x="0" y="0"/>
                </a:lnTo>
                <a:lnTo>
                  <a:pt x="0" y="173735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14400" y="7342631"/>
            <a:ext cx="2171700" cy="0"/>
          </a:xfrm>
          <a:custGeom>
            <a:avLst/>
            <a:gdLst/>
            <a:ahLst/>
            <a:cxnLst/>
            <a:rect l="l" t="t" r="r" b="b"/>
            <a:pathLst>
              <a:path w="2171700">
                <a:moveTo>
                  <a:pt x="0" y="0"/>
                </a:moveTo>
                <a:lnTo>
                  <a:pt x="2171700" y="0"/>
                </a:lnTo>
              </a:path>
            </a:pathLst>
          </a:custGeom>
          <a:ln w="165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901700" y="7178040"/>
            <a:ext cx="5969635" cy="17862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1200" b="1" spc="-5" dirty="0">
                <a:latin typeface="Times New Roman"/>
                <a:cs typeface="Times New Roman"/>
              </a:rPr>
              <a:t>C</a:t>
            </a:r>
            <a:r>
              <a:rPr sz="1200" b="1" dirty="0">
                <a:latin typeface="Times New Roman"/>
                <a:cs typeface="Times New Roman"/>
              </a:rPr>
              <a:t>ha</a:t>
            </a:r>
            <a:r>
              <a:rPr sz="1200" b="1" spc="-5" dirty="0">
                <a:latin typeface="Times New Roman"/>
                <a:cs typeface="Times New Roman"/>
              </a:rPr>
              <a:t>r</a:t>
            </a:r>
            <a:r>
              <a:rPr sz="1200" b="1" dirty="0">
                <a:latin typeface="Times New Roman"/>
                <a:cs typeface="Times New Roman"/>
              </a:rPr>
              <a:t>t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#3-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spc="5" dirty="0">
                <a:latin typeface="Times New Roman"/>
                <a:cs typeface="Times New Roman"/>
              </a:rPr>
              <a:t>Me</a:t>
            </a:r>
            <a:r>
              <a:rPr sz="1200" b="1" spc="-20" dirty="0">
                <a:latin typeface="Times New Roman"/>
                <a:cs typeface="Times New Roman"/>
              </a:rPr>
              <a:t>m</a:t>
            </a:r>
            <a:r>
              <a:rPr sz="1200" b="1" dirty="0">
                <a:latin typeface="Times New Roman"/>
                <a:cs typeface="Times New Roman"/>
              </a:rPr>
              <a:t>b</a:t>
            </a:r>
            <a:r>
              <a:rPr sz="1200" b="1" spc="-5" dirty="0">
                <a:latin typeface="Times New Roman"/>
                <a:cs typeface="Times New Roman"/>
              </a:rPr>
              <a:t>er</a:t>
            </a:r>
            <a:r>
              <a:rPr sz="1200" b="1" dirty="0">
                <a:latin typeface="Times New Roman"/>
                <a:cs typeface="Times New Roman"/>
              </a:rPr>
              <a:t>ship </a:t>
            </a:r>
            <a:r>
              <a:rPr sz="1200" b="1" spc="-15" dirty="0">
                <a:latin typeface="Times New Roman"/>
                <a:cs typeface="Times New Roman"/>
              </a:rPr>
              <a:t>P</a:t>
            </a:r>
            <a:r>
              <a:rPr sz="1200" b="1" dirty="0">
                <a:latin typeface="Times New Roman"/>
                <a:cs typeface="Times New Roman"/>
              </a:rPr>
              <a:t>a</a:t>
            </a:r>
            <a:r>
              <a:rPr sz="1200" b="1" spc="10" dirty="0">
                <a:latin typeface="Times New Roman"/>
                <a:cs typeface="Times New Roman"/>
              </a:rPr>
              <a:t>y</a:t>
            </a:r>
            <a:r>
              <a:rPr sz="1200" b="1" spc="-5" dirty="0">
                <a:latin typeface="Times New Roman"/>
                <a:cs typeface="Times New Roman"/>
              </a:rPr>
              <a:t>me</a:t>
            </a:r>
            <a:r>
              <a:rPr sz="1200" b="1" dirty="0">
                <a:latin typeface="Times New Roman"/>
                <a:cs typeface="Times New Roman"/>
              </a:rPr>
              <a:t>n</a:t>
            </a:r>
            <a:r>
              <a:rPr sz="1200" b="1" spc="-5" dirty="0">
                <a:latin typeface="Times New Roman"/>
                <a:cs typeface="Times New Roman"/>
              </a:rPr>
              <a:t>t</a:t>
            </a:r>
            <a:r>
              <a:rPr sz="1200" b="1" dirty="0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43800"/>
              </a:lnSpc>
              <a:spcBef>
                <a:spcPts val="195"/>
              </a:spcBef>
            </a:pPr>
            <a:r>
              <a:rPr sz="1200" spc="-5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he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thi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d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Ch</a:t>
            </a:r>
            <a:r>
              <a:rPr sz="1200" spc="-5" dirty="0">
                <a:latin typeface="Times New Roman"/>
                <a:cs typeface="Times New Roman"/>
              </a:rPr>
              <a:t>ar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displ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spc="-40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nt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mb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spc="10" dirty="0">
                <a:latin typeface="Times New Roman"/>
                <a:cs typeface="Times New Roman"/>
              </a:rPr>
              <a:t>s</a:t>
            </a:r>
            <a:r>
              <a:rPr sz="1200" dirty="0">
                <a:latin typeface="Times New Roman"/>
                <a:cs typeface="Times New Roman"/>
              </a:rPr>
              <a:t>hip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D</a:t>
            </a:r>
            <a:r>
              <a:rPr sz="1200" dirty="0">
                <a:latin typeface="Times New Roman"/>
                <a:cs typeface="Times New Roman"/>
              </a:rPr>
              <a:t>u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s,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D</a:t>
            </a:r>
            <a:r>
              <a:rPr sz="1200" dirty="0">
                <a:latin typeface="Times New Roman"/>
                <a:cs typeface="Times New Roman"/>
              </a:rPr>
              <a:t>on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tions,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v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nt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ist</a:t>
            </a:r>
            <a:r>
              <a:rPr sz="1200" spc="-5" dirty="0">
                <a:latin typeface="Times New Roman"/>
                <a:cs typeface="Times New Roman"/>
              </a:rPr>
              <a:t>ra</a:t>
            </a:r>
            <a:r>
              <a:rPr sz="1200" dirty="0">
                <a:latin typeface="Times New Roman"/>
                <a:cs typeface="Times New Roman"/>
              </a:rPr>
              <a:t>tions,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. on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our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w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we</a:t>
            </a:r>
            <a:r>
              <a:rPr sz="1200" dirty="0">
                <a:latin typeface="Times New Roman"/>
                <a:cs typeface="Times New Roman"/>
              </a:rPr>
              <a:t>bsite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usi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g the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ild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ot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</a:t>
            </a:r>
            <a:r>
              <a:rPr sz="1200" spc="-5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5" dirty="0">
                <a:latin typeface="Times New Roman"/>
                <a:cs typeface="Times New Roman"/>
              </a:rPr>
              <a:t>w</a:t>
            </a:r>
            <a:r>
              <a:rPr sz="1200" spc="-5" dirty="0">
                <a:latin typeface="Times New Roman"/>
                <a:cs typeface="Times New Roman"/>
              </a:rPr>
              <a:t>are</a:t>
            </a:r>
            <a:r>
              <a:rPr sz="1200" dirty="0">
                <a:latin typeface="Times New Roman"/>
                <a:cs typeface="Times New Roman"/>
              </a:rPr>
              <a:t>.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I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this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Ch</a:t>
            </a:r>
            <a:r>
              <a:rPr sz="1200" spc="-5" dirty="0">
                <a:latin typeface="Times New Roman"/>
                <a:cs typeface="Times New Roman"/>
              </a:rPr>
              <a:t>ar</a:t>
            </a:r>
            <a:r>
              <a:rPr sz="1200" dirty="0">
                <a:latin typeface="Times New Roman"/>
                <a:cs typeface="Times New Roman"/>
              </a:rPr>
              <a:t>t,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ou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how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5" dirty="0">
                <a:latin typeface="Times New Roman"/>
                <a:cs typeface="Times New Roman"/>
              </a:rPr>
              <a:t>f</a:t>
            </a:r>
            <a:r>
              <a:rPr sz="1200" spc="-5" dirty="0">
                <a:latin typeface="Times New Roman"/>
                <a:cs typeface="Times New Roman"/>
              </a:rPr>
              <a:t>fec</a:t>
            </a:r>
            <a:r>
              <a:rPr sz="1200" dirty="0">
                <a:latin typeface="Times New Roman"/>
                <a:cs typeface="Times New Roman"/>
              </a:rPr>
              <a:t>tive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bili</a:t>
            </a:r>
            <a:r>
              <a:rPr sz="1200" spc="10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1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b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cre</a:t>
            </a:r>
            <a:r>
              <a:rPr sz="1200" dirty="0">
                <a:latin typeface="Times New Roman"/>
                <a:cs typeface="Times New Roman"/>
              </a:rPr>
              <a:t>dit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c</a:t>
            </a:r>
            <a:r>
              <a:rPr sz="1200" spc="-5" dirty="0">
                <a:latin typeface="Times New Roman"/>
                <a:cs typeface="Times New Roman"/>
              </a:rPr>
              <a:t>ar</a:t>
            </a:r>
            <a:r>
              <a:rPr sz="1200" dirty="0">
                <a:latin typeface="Times New Roman"/>
                <a:cs typeface="Times New Roman"/>
              </a:rPr>
              <a:t>d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our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w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w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bsite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</a:t>
            </a:r>
            <a:r>
              <a:rPr sz="1200" spc="-5" dirty="0">
                <a:latin typeface="Times New Roman"/>
                <a:cs typeface="Times New Roman"/>
              </a:rPr>
              <a:t>ee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sin</a:t>
            </a:r>
            <a:r>
              <a:rPr sz="1200" spc="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g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10" dirty="0">
                <a:latin typeface="Times New Roman"/>
                <a:cs typeface="Times New Roman"/>
              </a:rPr>
              <a:t>m</a:t>
            </a:r>
            <a:r>
              <a:rPr sz="1200" dirty="0">
                <a:latin typeface="Times New Roman"/>
                <a:cs typeface="Times New Roman"/>
              </a:rPr>
              <a:t>pl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nt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Oc</a:t>
            </a:r>
            <a:r>
              <a:rPr sz="1200" dirty="0">
                <a:latin typeface="Times New Roman"/>
                <a:cs typeface="Times New Roman"/>
              </a:rPr>
              <a:t>tob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 2014.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v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8</a:t>
            </a:r>
            <a:r>
              <a:rPr sz="1200" spc="10" dirty="0">
                <a:latin typeface="Times New Roman"/>
                <a:cs typeface="Times New Roman"/>
              </a:rPr>
              <a:t>5</a:t>
            </a:r>
            <a:r>
              <a:rPr sz="1200" dirty="0">
                <a:latin typeface="Times New Roman"/>
                <a:cs typeface="Times New Roman"/>
              </a:rPr>
              <a:t>%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10" dirty="0">
                <a:latin typeface="Times New Roman"/>
                <a:cs typeface="Times New Roman"/>
              </a:rPr>
              <a:t>u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mb</a:t>
            </a:r>
            <a:r>
              <a:rPr sz="1200" spc="-5" dirty="0">
                <a:latin typeface="Times New Roman"/>
                <a:cs typeface="Times New Roman"/>
              </a:rPr>
              <a:t>er</a:t>
            </a:r>
            <a:r>
              <a:rPr sz="1200" dirty="0">
                <a:latin typeface="Times New Roman"/>
                <a:cs typeface="Times New Roman"/>
              </a:rPr>
              <a:t>ship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15" dirty="0">
                <a:latin typeface="Times New Roman"/>
                <a:cs typeface="Times New Roman"/>
              </a:rPr>
              <a:t>a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nts</a:t>
            </a:r>
            <a:r>
              <a:rPr sz="1200" spc="10" dirty="0">
                <a:latin typeface="Times New Roman"/>
                <a:cs typeface="Times New Roman"/>
              </a:rPr>
              <a:t> 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ve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b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10" dirty="0">
                <a:latin typeface="Times New Roman"/>
                <a:cs typeface="Times New Roman"/>
              </a:rPr>
              <a:t>b</a:t>
            </a:r>
            <a:r>
              <a:rPr sz="1200" spc="-5" dirty="0">
                <a:latin typeface="Times New Roman"/>
                <a:cs typeface="Times New Roman"/>
              </a:rPr>
              <a:t>er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</a:t>
            </a:r>
            <a:r>
              <a:rPr sz="1200" spc="10" dirty="0">
                <a:latin typeface="Times New Roman"/>
                <a:cs typeface="Times New Roman"/>
              </a:rPr>
              <a:t>s</a:t>
            </a:r>
            <a:r>
              <a:rPr sz="1200" dirty="0">
                <a:latin typeface="Times New Roman"/>
                <a:cs typeface="Times New Roman"/>
              </a:rPr>
              <a:t>ing th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ir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cr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dit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car</a:t>
            </a:r>
            <a:r>
              <a:rPr sz="1200" dirty="0">
                <a:latin typeface="Times New Roman"/>
                <a:cs typeface="Times New Roman"/>
              </a:rPr>
              <a:t>ds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 our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we</a:t>
            </a:r>
            <a:r>
              <a:rPr sz="1200" dirty="0">
                <a:latin typeface="Times New Roman"/>
                <a:cs typeface="Times New Roman"/>
              </a:rPr>
              <a:t>bsite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nd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5" dirty="0">
                <a:latin typeface="Times New Roman"/>
                <a:cs typeface="Times New Roman"/>
              </a:rPr>
              <a:t>c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ss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ou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h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15" dirty="0">
                <a:latin typeface="Times New Roman"/>
                <a:cs typeface="Times New Roman"/>
              </a:rPr>
              <a:t>a</a:t>
            </a:r>
            <a:r>
              <a:rPr sz="1200" spc="-40" dirty="0">
                <a:latin typeface="Times New Roman"/>
                <a:cs typeface="Times New Roman"/>
              </a:rPr>
              <a:t>y</a:t>
            </a:r>
            <a:r>
              <a:rPr sz="1200" spc="15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l.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his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ea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10" dirty="0">
                <a:latin typeface="Times New Roman"/>
                <a:cs typeface="Times New Roman"/>
              </a:rPr>
              <a:t>l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8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du</a:t>
            </a:r>
            <a:r>
              <a:rPr sz="1200" spc="5" dirty="0">
                <a:latin typeface="Times New Roman"/>
                <a:cs typeface="Times New Roman"/>
              </a:rPr>
              <a:t>c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nu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spc="-5" dirty="0">
                <a:latin typeface="Times New Roman"/>
                <a:cs typeface="Times New Roman"/>
              </a:rPr>
              <a:t>ce</a:t>
            </a:r>
            <a:r>
              <a:rPr sz="1200" dirty="0">
                <a:latin typeface="Times New Roman"/>
                <a:cs typeface="Times New Roman"/>
              </a:rPr>
              <a:t>ssing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mb</a:t>
            </a:r>
            <a:r>
              <a:rPr sz="1200" spc="-5" dirty="0">
                <a:latin typeface="Times New Roman"/>
                <a:cs typeface="Times New Roman"/>
              </a:rPr>
              <a:t>er</a:t>
            </a:r>
            <a:r>
              <a:rPr sz="1200" dirty="0">
                <a:latin typeface="Times New Roman"/>
                <a:cs typeface="Times New Roman"/>
              </a:rPr>
              <a:t>ship p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spc="1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nts 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nd 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spc="5" dirty="0">
                <a:latin typeface="Times New Roman"/>
                <a:cs typeface="Times New Roman"/>
              </a:rPr>
              <a:t>c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l</a:t>
            </a:r>
            <a:r>
              <a:rPr sz="1200" spc="-5" dirty="0">
                <a:latin typeface="Times New Roman"/>
                <a:cs typeface="Times New Roman"/>
              </a:rPr>
              <a:t>era</a:t>
            </a:r>
            <a:r>
              <a:rPr sz="1200" spc="10" dirty="0">
                <a:latin typeface="Times New Roman"/>
                <a:cs typeface="Times New Roman"/>
              </a:rPr>
              <a:t>t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 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posits 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ith 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ni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ht</a:t>
            </a:r>
            <a:r>
              <a:rPr sz="1200" spc="10" dirty="0">
                <a:latin typeface="Times New Roman"/>
                <a:cs typeface="Times New Roman"/>
              </a:rPr>
              <a:t>l</a:t>
            </a:r>
            <a:r>
              <a:rPr sz="1200" dirty="0">
                <a:latin typeface="Times New Roman"/>
                <a:cs typeface="Times New Roman"/>
              </a:rPr>
              <a:t>y 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5" dirty="0">
                <a:latin typeface="Times New Roman"/>
                <a:cs typeface="Times New Roman"/>
              </a:rPr>
              <a:t>w</a:t>
            </a:r>
            <a:r>
              <a:rPr sz="1200" spc="-5" dirty="0">
                <a:latin typeface="Times New Roman"/>
                <a:cs typeface="Times New Roman"/>
              </a:rPr>
              <a:t>ee</a:t>
            </a:r>
            <a:r>
              <a:rPr sz="1200" dirty="0">
                <a:latin typeface="Times New Roman"/>
                <a:cs typeface="Times New Roman"/>
              </a:rPr>
              <a:t>ps </a:t>
            </a:r>
            <a:r>
              <a:rPr sz="1200" spc="1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fr</a:t>
            </a:r>
            <a:r>
              <a:rPr sz="1200" dirty="0">
                <a:latin typeface="Times New Roman"/>
                <a:cs typeface="Times New Roman"/>
              </a:rPr>
              <a:t>om 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15" dirty="0">
                <a:latin typeface="Times New Roman"/>
                <a:cs typeface="Times New Roman"/>
              </a:rPr>
              <a:t>a</a:t>
            </a:r>
            <a:r>
              <a:rPr sz="1200" spc="-40" dirty="0">
                <a:latin typeface="Times New Roman"/>
                <a:cs typeface="Times New Roman"/>
              </a:rPr>
              <a:t>y</a:t>
            </a:r>
            <a:r>
              <a:rPr sz="1200" spc="15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 </a:t>
            </a:r>
            <a:r>
              <a:rPr sz="1200" spc="1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oll</a:t>
            </a:r>
            <a:r>
              <a:rPr sz="1200" spc="-5" dirty="0">
                <a:latin typeface="Times New Roman"/>
                <a:cs typeface="Times New Roman"/>
              </a:rPr>
              <a:t>ec</a:t>
            </a:r>
            <a:r>
              <a:rPr sz="1200" dirty="0">
                <a:latin typeface="Times New Roman"/>
                <a:cs typeface="Times New Roman"/>
              </a:rPr>
              <a:t>tions 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into 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5" dirty="0"/>
              <a:t>P</a:t>
            </a:r>
            <a:r>
              <a:rPr spc="-5" dirty="0"/>
              <a:t>ag</a:t>
            </a:r>
            <a:r>
              <a:rPr dirty="0"/>
              <a:t>e</a:t>
            </a:r>
            <a:r>
              <a:rPr spc="-10" dirty="0"/>
              <a:t> </a:t>
            </a:r>
            <a:r>
              <a:rPr b="1" dirty="0">
                <a:latin typeface="Calibri"/>
                <a:cs typeface="Calibri"/>
              </a:rPr>
              <a:t>2</a:t>
            </a:r>
            <a:r>
              <a:rPr b="1" spc="-5" dirty="0">
                <a:latin typeface="Calibri"/>
                <a:cs typeface="Calibri"/>
              </a:rPr>
              <a:t> </a:t>
            </a:r>
            <a:r>
              <a:rPr spc="5" dirty="0"/>
              <a:t>o</a:t>
            </a:r>
            <a:r>
              <a:rPr dirty="0"/>
              <a:t>f</a:t>
            </a:r>
            <a:r>
              <a:rPr spc="-10" dirty="0"/>
              <a:t> </a:t>
            </a:r>
            <a:r>
              <a:rPr b="1" dirty="0">
                <a:latin typeface="Calibri"/>
                <a:cs typeface="Calibri"/>
              </a:rPr>
              <a:t>4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6212598" y="9596546"/>
            <a:ext cx="65849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Arial"/>
                <a:cs typeface="Arial"/>
              </a:rPr>
              <a:t>Page</a:t>
            </a:r>
            <a:r>
              <a:rPr sz="800" spc="-5" dirty="0">
                <a:latin typeface="Arial"/>
                <a:cs typeface="Arial"/>
              </a:rPr>
              <a:t> 1</a:t>
            </a:r>
            <a:r>
              <a:rPr sz="800" dirty="0">
                <a:latin typeface="Arial"/>
                <a:cs typeface="Arial"/>
              </a:rPr>
              <a:t>2 </a:t>
            </a:r>
            <a:r>
              <a:rPr sz="800" spc="-10" dirty="0">
                <a:latin typeface="Arial"/>
                <a:cs typeface="Arial"/>
              </a:rPr>
              <a:t>o</a:t>
            </a:r>
            <a:r>
              <a:rPr sz="800" spc="-5" dirty="0">
                <a:latin typeface="Arial"/>
                <a:cs typeface="Arial"/>
              </a:rPr>
              <a:t>f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14</a:t>
            </a:r>
            <a:endParaRPr sz="800">
              <a:latin typeface="Arial"/>
              <a:cs typeface="Arial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907669" y="2045207"/>
          <a:ext cx="5600698" cy="45445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7400"/>
                <a:gridCol w="972318"/>
                <a:gridCol w="970781"/>
                <a:gridCol w="800100"/>
                <a:gridCol w="800099"/>
              </a:tblGrid>
              <a:tr h="394715">
                <a:tc>
                  <a:txBody>
                    <a:bodyPr/>
                    <a:lstStyle/>
                    <a:p>
                      <a:pPr marL="358775">
                        <a:lnSpc>
                          <a:spcPts val="115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Act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15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b="1" spc="-3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er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hi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i="1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b="1" i="1" spc="-5" dirty="0">
                          <a:latin typeface="Times New Roman"/>
                          <a:cs typeface="Times New Roman"/>
                        </a:rPr>
                        <a:t>nl</a:t>
                      </a:r>
                      <a:r>
                        <a:rPr sz="1000" b="1" i="1" dirty="0">
                          <a:latin typeface="Times New Roman"/>
                          <a:cs typeface="Times New Roman"/>
                        </a:rPr>
                        <a:t>y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49">
                      <a:solidFill>
                        <a:srgbClr val="000000"/>
                      </a:solidFill>
                      <a:prstDash val="solid"/>
                    </a:lnL>
                    <a:lnR w="13449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#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e 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Sin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ce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49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331470" marR="185420" indent="-142240">
                        <a:lnSpc>
                          <a:spcPts val="1140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% C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e 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Sin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ce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49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un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As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f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49">
                      <a:solidFill>
                        <a:srgbClr val="000000"/>
                      </a:solidFill>
                      <a:prstDash val="solid"/>
                    </a:lnL>
                    <a:lnR w="13449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un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As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f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49">
                      <a:solidFill>
                        <a:srgbClr val="000000"/>
                      </a:solidFill>
                      <a:prstDash val="solid"/>
                    </a:lnL>
                    <a:lnR w="13449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solidFill>
                      <a:srgbClr val="FFFF00"/>
                    </a:solidFill>
                  </a:tcPr>
                </a:tc>
              </a:tr>
              <a:tr h="265176"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49">
                      <a:solidFill>
                        <a:srgbClr val="000000"/>
                      </a:solidFill>
                      <a:prstDash val="solid"/>
                    </a:lnL>
                    <a:lnR w="13449">
                      <a:solidFill>
                        <a:srgbClr val="000000"/>
                      </a:solidFill>
                      <a:prstDash val="solid"/>
                    </a:lnR>
                    <a:lnB w="13461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252095">
                        <a:lnSpc>
                          <a:spcPct val="100000"/>
                        </a:lnSpc>
                      </a:pP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20</a:t>
                      </a:r>
                      <a:r>
                        <a:rPr sz="1000" b="1" spc="-10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4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49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B w="13461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250825">
                        <a:lnSpc>
                          <a:spcPct val="100000"/>
                        </a:lnSpc>
                      </a:pP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20</a:t>
                      </a:r>
                      <a:r>
                        <a:rPr sz="1000" b="1" spc="-10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4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49">
                      <a:solidFill>
                        <a:srgbClr val="000000"/>
                      </a:solidFill>
                      <a:prstDash val="solid"/>
                    </a:lnR>
                    <a:lnB w="13461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134620">
                        <a:lnSpc>
                          <a:spcPct val="100000"/>
                        </a:lnSpc>
                      </a:pP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26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000" b="1" spc="-10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15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49">
                      <a:solidFill>
                        <a:srgbClr val="000000"/>
                      </a:solidFill>
                      <a:prstDash val="solid"/>
                    </a:lnL>
                    <a:lnR w="13449">
                      <a:solidFill>
                        <a:srgbClr val="000000"/>
                      </a:solidFill>
                      <a:prstDash val="solid"/>
                    </a:lnR>
                    <a:lnB w="1346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67005">
                        <a:lnSpc>
                          <a:spcPct val="100000"/>
                        </a:lnSpc>
                      </a:pP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20</a:t>
                      </a:r>
                      <a:r>
                        <a:rPr sz="1000" b="1" spc="-10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4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49">
                      <a:solidFill>
                        <a:srgbClr val="000000"/>
                      </a:solidFill>
                      <a:prstDash val="solid"/>
                    </a:lnL>
                    <a:lnR w="13449">
                      <a:solidFill>
                        <a:srgbClr val="000000"/>
                      </a:solidFill>
                      <a:prstDash val="solid"/>
                    </a:lnR>
                    <a:lnB w="1346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323087"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nnu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l </a:t>
                      </a:r>
                      <a:r>
                        <a:rPr sz="1000" b="1" spc="15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b="1" spc="-3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sh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Re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ar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49">
                      <a:solidFill>
                        <a:srgbClr val="000000"/>
                      </a:solidFill>
                      <a:prstDash val="solid"/>
                    </a:lnL>
                    <a:lnR w="13449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87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49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19%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49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000" spc="5" dirty="0">
                          <a:latin typeface="Times New Roman"/>
                          <a:cs typeface="Times New Roman"/>
                        </a:rPr>
                        <a:t>555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49">
                      <a:solidFill>
                        <a:srgbClr val="000000"/>
                      </a:solidFill>
                      <a:prstDash val="solid"/>
                    </a:lnL>
                    <a:lnR w="13449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000" spc="5" dirty="0">
                          <a:latin typeface="Times New Roman"/>
                          <a:cs typeface="Times New Roman"/>
                        </a:rPr>
                        <a:t>468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49">
                      <a:solidFill>
                        <a:srgbClr val="000000"/>
                      </a:solidFill>
                      <a:prstDash val="solid"/>
                    </a:lnL>
                    <a:lnR w="13449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3087"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Li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fe </a:t>
                      </a:r>
                      <a:r>
                        <a:rPr sz="1000" b="1" spc="15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b="1" spc="-15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er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hi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p -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Re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ul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ar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49">
                      <a:solidFill>
                        <a:srgbClr val="000000"/>
                      </a:solidFill>
                      <a:prstDash val="solid"/>
                    </a:lnL>
                    <a:lnR w="13449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258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49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6%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49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000" spc="5" dirty="0">
                          <a:latin typeface="Times New Roman"/>
                          <a:cs typeface="Times New Roman"/>
                        </a:rPr>
                        <a:t>4750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49">
                      <a:solidFill>
                        <a:srgbClr val="000000"/>
                      </a:solidFill>
                      <a:prstDash val="solid"/>
                    </a:lnL>
                    <a:lnR w="13449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000" spc="5" dirty="0">
                          <a:latin typeface="Times New Roman"/>
                          <a:cs typeface="Times New Roman"/>
                        </a:rPr>
                        <a:t>4492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49">
                      <a:solidFill>
                        <a:srgbClr val="000000"/>
                      </a:solidFill>
                      <a:prstDash val="solid"/>
                    </a:lnL>
                    <a:lnR w="13449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3088">
                <a:tc>
                  <a:txBody>
                    <a:bodyPr/>
                    <a:lstStyle/>
                    <a:p>
                      <a:pPr marL="61594" marR="239395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Act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e D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y173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rd 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CT Per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nn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l </a:t>
                      </a:r>
                      <a:r>
                        <a:rPr sz="1000" b="1" spc="15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b="1" spc="-15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er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hi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p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49">
                      <a:solidFill>
                        <a:srgbClr val="000000"/>
                      </a:solidFill>
                      <a:prstDash val="solid"/>
                    </a:lnL>
                    <a:lnR w="13449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49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2260">
                        <a:lnSpc>
                          <a:spcPct val="100000"/>
                        </a:lnSpc>
                      </a:pP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00%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49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49">
                      <a:solidFill>
                        <a:srgbClr val="000000"/>
                      </a:solidFill>
                      <a:prstDash val="solid"/>
                    </a:lnL>
                    <a:lnR w="13449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49">
                      <a:solidFill>
                        <a:srgbClr val="000000"/>
                      </a:solidFill>
                      <a:prstDash val="solid"/>
                    </a:lnL>
                    <a:lnR w="13449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3088">
                <a:tc>
                  <a:txBody>
                    <a:bodyPr/>
                    <a:lstStyle/>
                    <a:p>
                      <a:pPr marL="61594" marR="424180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Act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e D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y173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rd 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CT Per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nn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Li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fe </a:t>
                      </a:r>
                      <a:r>
                        <a:rPr sz="1000" b="1" spc="15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b="1" spc="-3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shi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p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49">
                      <a:solidFill>
                        <a:srgbClr val="000000"/>
                      </a:solidFill>
                      <a:prstDash val="solid"/>
                    </a:lnL>
                    <a:lnR w="13449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8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49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ct val="100000"/>
                        </a:lnSpc>
                      </a:pP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500%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49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8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49">
                      <a:solidFill>
                        <a:srgbClr val="000000"/>
                      </a:solidFill>
                      <a:prstDash val="solid"/>
                    </a:lnL>
                    <a:lnR w="13449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49">
                      <a:solidFill>
                        <a:srgbClr val="000000"/>
                      </a:solidFill>
                      <a:prstDash val="solid"/>
                    </a:lnL>
                    <a:lnR w="13449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3088"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ss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te 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nnu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l </a:t>
                      </a:r>
                      <a:r>
                        <a:rPr sz="1000" b="1" spc="15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b="1" spc="-15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shi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p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49">
                      <a:solidFill>
                        <a:srgbClr val="000000"/>
                      </a:solidFill>
                      <a:prstDash val="solid"/>
                    </a:lnL>
                    <a:lnR w="13449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15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49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21%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49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000" spc="5" dirty="0">
                          <a:latin typeface="Times New Roman"/>
                          <a:cs typeface="Times New Roman"/>
                        </a:rPr>
                        <a:t>88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49">
                      <a:solidFill>
                        <a:srgbClr val="000000"/>
                      </a:solidFill>
                      <a:prstDash val="solid"/>
                    </a:lnL>
                    <a:lnR w="13449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000" spc="5" dirty="0">
                          <a:latin typeface="Times New Roman"/>
                          <a:cs typeface="Times New Roman"/>
                        </a:rPr>
                        <a:t>73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49">
                      <a:solidFill>
                        <a:srgbClr val="000000"/>
                      </a:solidFill>
                      <a:prstDash val="solid"/>
                    </a:lnL>
                    <a:lnR w="13449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3088"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ss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te 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nnu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l </a:t>
                      </a:r>
                      <a:r>
                        <a:rPr sz="1000" b="1" spc="15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b="1" spc="-15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shi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p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49">
                      <a:solidFill>
                        <a:srgbClr val="000000"/>
                      </a:solidFill>
                      <a:prstDash val="solid"/>
                    </a:lnL>
                    <a:lnR w="13449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49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0%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49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49">
                      <a:solidFill>
                        <a:srgbClr val="000000"/>
                      </a:solidFill>
                      <a:prstDash val="solid"/>
                    </a:lnL>
                    <a:lnR w="13449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49">
                      <a:solidFill>
                        <a:srgbClr val="000000"/>
                      </a:solidFill>
                      <a:prstDash val="solid"/>
                    </a:lnL>
                    <a:lnR w="13449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3088"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ss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te 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nnu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l </a:t>
                      </a:r>
                      <a:r>
                        <a:rPr sz="1000" b="1" spc="15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b="1" spc="-15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shi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p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49">
                      <a:solidFill>
                        <a:srgbClr val="000000"/>
                      </a:solidFill>
                      <a:prstDash val="solid"/>
                    </a:lnL>
                    <a:lnR w="13449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-3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49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19%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49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000" spc="5" dirty="0">
                          <a:latin typeface="Times New Roman"/>
                          <a:cs typeface="Times New Roman"/>
                        </a:rPr>
                        <a:t>13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49">
                      <a:solidFill>
                        <a:srgbClr val="000000"/>
                      </a:solidFill>
                      <a:prstDash val="solid"/>
                    </a:lnL>
                    <a:lnR w="13449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000" spc="5" dirty="0">
                          <a:latin typeface="Times New Roman"/>
                          <a:cs typeface="Times New Roman"/>
                        </a:rPr>
                        <a:t>16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49">
                      <a:solidFill>
                        <a:srgbClr val="000000"/>
                      </a:solidFill>
                      <a:prstDash val="solid"/>
                    </a:lnL>
                    <a:lnR w="13449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3088"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ss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te 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nnu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l </a:t>
                      </a:r>
                      <a:r>
                        <a:rPr sz="1000" b="1" spc="15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b="1" spc="-15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shi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p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49">
                      <a:solidFill>
                        <a:srgbClr val="000000"/>
                      </a:solidFill>
                      <a:prstDash val="solid"/>
                    </a:lnL>
                    <a:lnR w="13449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49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0%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49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49">
                      <a:solidFill>
                        <a:srgbClr val="000000"/>
                      </a:solidFill>
                      <a:prstDash val="solid"/>
                    </a:lnL>
                    <a:lnR w="13449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49">
                      <a:solidFill>
                        <a:srgbClr val="000000"/>
                      </a:solidFill>
                      <a:prstDash val="solid"/>
                    </a:lnL>
                    <a:lnR w="13449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3088"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ss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te 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Li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fe</a:t>
                      </a:r>
                      <a:r>
                        <a:rPr sz="10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15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b="1" spc="-3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sh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p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49">
                      <a:solidFill>
                        <a:srgbClr val="000000"/>
                      </a:solidFill>
                      <a:prstDash val="solid"/>
                    </a:lnL>
                    <a:lnR w="13449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3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49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ct val="100000"/>
                        </a:lnSpc>
                      </a:pP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150%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49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49">
                      <a:solidFill>
                        <a:srgbClr val="000000"/>
                      </a:solidFill>
                      <a:prstDash val="solid"/>
                    </a:lnL>
                    <a:lnR w="13449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49">
                      <a:solidFill>
                        <a:srgbClr val="000000"/>
                      </a:solidFill>
                      <a:prstDash val="solid"/>
                    </a:lnL>
                    <a:lnR w="13449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4612">
                <a:tc>
                  <a:txBody>
                    <a:bodyPr/>
                    <a:lstStyle/>
                    <a:p>
                      <a:pPr marL="61594" marR="760095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ss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te 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 Ho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b="1" spc="-1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y </a:t>
                      </a:r>
                      <a:r>
                        <a:rPr sz="1000" b="1" spc="15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b="1" spc="-3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sh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p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49">
                      <a:solidFill>
                        <a:srgbClr val="000000"/>
                      </a:solidFill>
                      <a:prstDash val="solid"/>
                    </a:lnL>
                    <a:lnR w="13449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24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49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0%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49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000" spc="5" dirty="0">
                          <a:latin typeface="Times New Roman"/>
                          <a:cs typeface="Times New Roman"/>
                        </a:rPr>
                        <a:t>24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49">
                      <a:solidFill>
                        <a:srgbClr val="000000"/>
                      </a:solidFill>
                      <a:prstDash val="solid"/>
                    </a:lnL>
                    <a:lnR w="13449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49">
                      <a:solidFill>
                        <a:srgbClr val="000000"/>
                      </a:solidFill>
                      <a:prstDash val="solid"/>
                    </a:lnL>
                    <a:lnR w="13449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3088"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Dece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ed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49">
                      <a:solidFill>
                        <a:srgbClr val="000000"/>
                      </a:solidFill>
                      <a:prstDash val="solid"/>
                    </a:lnL>
                    <a:lnR w="13449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9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49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0%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49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9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49">
                      <a:solidFill>
                        <a:srgbClr val="000000"/>
                      </a:solidFill>
                      <a:prstDash val="solid"/>
                    </a:lnL>
                    <a:lnR w="13449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49">
                      <a:solidFill>
                        <a:srgbClr val="000000"/>
                      </a:solidFill>
                      <a:prstDash val="solid"/>
                    </a:lnL>
                    <a:lnR w="13449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918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400" b="1" spc="-1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49">
                      <a:solidFill>
                        <a:srgbClr val="000000"/>
                      </a:solidFill>
                      <a:prstDash val="solid"/>
                    </a:lnL>
                    <a:lnR w="13449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03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49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8%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49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215265">
                        <a:lnSpc>
                          <a:spcPct val="100000"/>
                        </a:lnSpc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456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49">
                      <a:solidFill>
                        <a:srgbClr val="000000"/>
                      </a:solidFill>
                      <a:prstDash val="solid"/>
                    </a:lnL>
                    <a:lnR w="13449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15265">
                        <a:lnSpc>
                          <a:spcPct val="100000"/>
                        </a:lnSpc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053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49">
                      <a:solidFill>
                        <a:srgbClr val="000000"/>
                      </a:solidFill>
                      <a:prstDash val="solid"/>
                    </a:lnL>
                    <a:lnR w="13449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462075"/>
            <a:ext cx="5969635" cy="1592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410"/>
              </a:lnSpc>
            </a:pPr>
            <a:r>
              <a:rPr sz="1200" b="1" u="heavy" dirty="0">
                <a:latin typeface="Times New Roman"/>
                <a:cs typeface="Times New Roman"/>
              </a:rPr>
              <a:t>ST</a:t>
            </a:r>
            <a:r>
              <a:rPr sz="1200" b="1" u="heavy" spc="-5" dirty="0">
                <a:latin typeface="Times New Roman"/>
                <a:cs typeface="Times New Roman"/>
              </a:rPr>
              <a:t>A</a:t>
            </a:r>
            <a:r>
              <a:rPr sz="1200" b="1" u="heavy" dirty="0">
                <a:latin typeface="Times New Roman"/>
                <a:cs typeface="Times New Roman"/>
              </a:rPr>
              <a:t>TE OF</a:t>
            </a:r>
            <a:r>
              <a:rPr sz="1200" b="1" u="heavy" spc="-15" dirty="0">
                <a:latin typeface="Times New Roman"/>
                <a:cs typeface="Times New Roman"/>
              </a:rPr>
              <a:t> </a:t>
            </a:r>
            <a:r>
              <a:rPr sz="1200" b="1" u="heavy" dirty="0">
                <a:latin typeface="Times New Roman"/>
                <a:cs typeface="Times New Roman"/>
              </a:rPr>
              <a:t>THE 173d</a:t>
            </a:r>
            <a:r>
              <a:rPr sz="1200" b="1" u="heavy" spc="-10" dirty="0">
                <a:latin typeface="Times New Roman"/>
                <a:cs typeface="Times New Roman"/>
              </a:rPr>
              <a:t> </a:t>
            </a:r>
            <a:r>
              <a:rPr sz="1200" b="1" u="heavy" spc="-5" dirty="0">
                <a:latin typeface="Times New Roman"/>
                <a:cs typeface="Times New Roman"/>
              </a:rPr>
              <a:t>A</a:t>
            </a:r>
            <a:r>
              <a:rPr sz="1200" b="1" u="heavy" dirty="0">
                <a:latin typeface="Times New Roman"/>
                <a:cs typeface="Times New Roman"/>
              </a:rPr>
              <a:t>I</a:t>
            </a:r>
            <a:r>
              <a:rPr sz="1200" b="1" u="heavy" spc="-5" dirty="0">
                <a:latin typeface="Times New Roman"/>
                <a:cs typeface="Times New Roman"/>
              </a:rPr>
              <a:t>R</a:t>
            </a:r>
            <a:r>
              <a:rPr sz="1200" b="1" u="heavy" dirty="0">
                <a:latin typeface="Times New Roman"/>
                <a:cs typeface="Times New Roman"/>
              </a:rPr>
              <a:t>BO</a:t>
            </a:r>
            <a:r>
              <a:rPr sz="1200" b="1" u="heavy" spc="-5" dirty="0">
                <a:latin typeface="Times New Roman"/>
                <a:cs typeface="Times New Roman"/>
              </a:rPr>
              <a:t>RNE</a:t>
            </a:r>
            <a:r>
              <a:rPr sz="1200" b="1" u="heavy" spc="5" dirty="0">
                <a:latin typeface="Times New Roman"/>
                <a:cs typeface="Times New Roman"/>
              </a:rPr>
              <a:t> </a:t>
            </a:r>
            <a:r>
              <a:rPr sz="1200" b="1" u="heavy" dirty="0">
                <a:latin typeface="Times New Roman"/>
                <a:cs typeface="Times New Roman"/>
              </a:rPr>
              <a:t>B</a:t>
            </a:r>
            <a:r>
              <a:rPr sz="1200" b="1" u="heavy" spc="-5" dirty="0">
                <a:latin typeface="Times New Roman"/>
                <a:cs typeface="Times New Roman"/>
              </a:rPr>
              <a:t>R</a:t>
            </a:r>
            <a:r>
              <a:rPr sz="1200" b="1" u="heavy" dirty="0">
                <a:latin typeface="Times New Roman"/>
                <a:cs typeface="Times New Roman"/>
              </a:rPr>
              <a:t>I</a:t>
            </a:r>
            <a:r>
              <a:rPr sz="1200" b="1" u="heavy" spc="-10" dirty="0">
                <a:latin typeface="Times New Roman"/>
                <a:cs typeface="Times New Roman"/>
              </a:rPr>
              <a:t>G</a:t>
            </a:r>
            <a:r>
              <a:rPr sz="1200" b="1" u="heavy" spc="-5" dirty="0">
                <a:latin typeface="Times New Roman"/>
                <a:cs typeface="Times New Roman"/>
              </a:rPr>
              <a:t>A</a:t>
            </a:r>
            <a:r>
              <a:rPr sz="1200" b="1" u="heavy" spc="5" dirty="0">
                <a:latin typeface="Times New Roman"/>
                <a:cs typeface="Times New Roman"/>
              </a:rPr>
              <a:t>D</a:t>
            </a:r>
            <a:r>
              <a:rPr sz="1200" b="1" u="heavy" dirty="0">
                <a:latin typeface="Times New Roman"/>
                <a:cs typeface="Times New Roman"/>
              </a:rPr>
              <a:t>E </a:t>
            </a:r>
            <a:r>
              <a:rPr sz="1200" b="1" u="heavy" spc="-5" dirty="0">
                <a:latin typeface="Times New Roman"/>
                <a:cs typeface="Times New Roman"/>
              </a:rPr>
              <a:t>A</a:t>
            </a:r>
            <a:r>
              <a:rPr sz="1200" b="1" u="heavy" dirty="0">
                <a:latin typeface="Times New Roman"/>
                <a:cs typeface="Times New Roman"/>
              </a:rPr>
              <a:t>SSO</a:t>
            </a:r>
            <a:r>
              <a:rPr sz="1200" b="1" u="heavy" spc="-5" dirty="0">
                <a:latin typeface="Times New Roman"/>
                <a:cs typeface="Times New Roman"/>
              </a:rPr>
              <a:t>C</a:t>
            </a:r>
            <a:r>
              <a:rPr sz="1200" b="1" u="heavy" dirty="0">
                <a:latin typeface="Times New Roman"/>
                <a:cs typeface="Times New Roman"/>
              </a:rPr>
              <a:t>I</a:t>
            </a:r>
            <a:r>
              <a:rPr sz="1200" b="1" u="heavy" spc="-5" dirty="0">
                <a:latin typeface="Times New Roman"/>
                <a:cs typeface="Times New Roman"/>
              </a:rPr>
              <a:t>A</a:t>
            </a:r>
            <a:r>
              <a:rPr sz="1200" b="1" u="heavy" dirty="0">
                <a:latin typeface="Times New Roman"/>
                <a:cs typeface="Times New Roman"/>
              </a:rPr>
              <a:t>TION</a:t>
            </a:r>
            <a:endParaRPr sz="1200">
              <a:latin typeface="Times New Roman"/>
              <a:cs typeface="Times New Roman"/>
            </a:endParaRPr>
          </a:p>
          <a:p>
            <a:pPr algn="ctr">
              <a:lnSpc>
                <a:spcPts val="1410"/>
              </a:lnSpc>
            </a:pPr>
            <a:r>
              <a:rPr sz="1200" b="1" spc="-5" dirty="0">
                <a:latin typeface="Times New Roman"/>
                <a:cs typeface="Times New Roman"/>
              </a:rPr>
              <a:t>M</a:t>
            </a:r>
            <a:r>
              <a:rPr sz="1200" b="1" spc="5" dirty="0">
                <a:latin typeface="Times New Roman"/>
                <a:cs typeface="Times New Roman"/>
              </a:rPr>
              <a:t>e</a:t>
            </a:r>
            <a:r>
              <a:rPr sz="1200" b="1" spc="-20" dirty="0">
                <a:latin typeface="Times New Roman"/>
                <a:cs typeface="Times New Roman"/>
              </a:rPr>
              <a:t>m</a:t>
            </a:r>
            <a:r>
              <a:rPr sz="1200" b="1" dirty="0">
                <a:latin typeface="Times New Roman"/>
                <a:cs typeface="Times New Roman"/>
              </a:rPr>
              <a:t>b</a:t>
            </a:r>
            <a:r>
              <a:rPr sz="1200" b="1" spc="-5" dirty="0">
                <a:latin typeface="Times New Roman"/>
                <a:cs typeface="Times New Roman"/>
              </a:rPr>
              <a:t>er</a:t>
            </a:r>
            <a:r>
              <a:rPr sz="1200" b="1" dirty="0">
                <a:latin typeface="Times New Roman"/>
                <a:cs typeface="Times New Roman"/>
              </a:rPr>
              <a:t>ship T</a:t>
            </a:r>
            <a:r>
              <a:rPr sz="1200" b="1" spc="-5" dirty="0">
                <a:latin typeface="Times New Roman"/>
                <a:cs typeface="Times New Roman"/>
              </a:rPr>
              <a:t>e</a:t>
            </a:r>
            <a:r>
              <a:rPr sz="1200" b="1" spc="10" dirty="0">
                <a:latin typeface="Times New Roman"/>
                <a:cs typeface="Times New Roman"/>
              </a:rPr>
              <a:t>a</a:t>
            </a:r>
            <a:r>
              <a:rPr sz="1200" b="1" spc="-20" dirty="0">
                <a:latin typeface="Times New Roman"/>
                <a:cs typeface="Times New Roman"/>
              </a:rPr>
              <a:t>m</a:t>
            </a:r>
            <a:r>
              <a:rPr sz="1200" b="1" spc="-5" dirty="0">
                <a:latin typeface="Times New Roman"/>
                <a:cs typeface="Times New Roman"/>
              </a:rPr>
              <a:t>’</a:t>
            </a:r>
            <a:r>
              <a:rPr sz="1200" b="1" dirty="0">
                <a:latin typeface="Times New Roman"/>
                <a:cs typeface="Times New Roman"/>
              </a:rPr>
              <a:t>s </a:t>
            </a:r>
            <a:r>
              <a:rPr sz="1200" b="1" spc="5" dirty="0">
                <a:latin typeface="Times New Roman"/>
                <a:cs typeface="Times New Roman"/>
              </a:rPr>
              <a:t>R</a:t>
            </a:r>
            <a:r>
              <a:rPr sz="1200" b="1" spc="-5" dirty="0">
                <a:latin typeface="Times New Roman"/>
                <a:cs typeface="Times New Roman"/>
              </a:rPr>
              <a:t>e</a:t>
            </a:r>
            <a:r>
              <a:rPr sz="1200" b="1" dirty="0">
                <a:latin typeface="Times New Roman"/>
                <a:cs typeface="Times New Roman"/>
              </a:rPr>
              <a:t>po</a:t>
            </a:r>
            <a:r>
              <a:rPr sz="1200" b="1" spc="-5" dirty="0">
                <a:latin typeface="Times New Roman"/>
                <a:cs typeface="Times New Roman"/>
              </a:rPr>
              <a:t>rt</a:t>
            </a:r>
            <a:r>
              <a:rPr sz="1200" b="1" dirty="0">
                <a:latin typeface="Times New Roman"/>
                <a:cs typeface="Times New Roman"/>
              </a:rPr>
              <a:t>-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as of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M</a:t>
            </a:r>
            <a:r>
              <a:rPr sz="1200" b="1" dirty="0">
                <a:latin typeface="Times New Roman"/>
                <a:cs typeface="Times New Roman"/>
              </a:rPr>
              <a:t>ay 1, 20</a:t>
            </a:r>
            <a:r>
              <a:rPr sz="1200" b="1" spc="10" dirty="0">
                <a:latin typeface="Times New Roman"/>
                <a:cs typeface="Times New Roman"/>
              </a:rPr>
              <a:t>1</a:t>
            </a:r>
            <a:r>
              <a:rPr sz="1200" b="1" dirty="0">
                <a:latin typeface="Times New Roman"/>
                <a:cs typeface="Times New Roman"/>
              </a:rPr>
              <a:t>5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ct val="143300"/>
              </a:lnSpc>
              <a:spcBef>
                <a:spcPts val="685"/>
              </a:spcBef>
            </a:pP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sso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tion</a:t>
            </a:r>
            <a:r>
              <a:rPr sz="1200" spc="-5" dirty="0">
                <a:latin typeface="Times New Roman"/>
                <a:cs typeface="Times New Roman"/>
              </a:rPr>
              <a:t>’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h</a:t>
            </a:r>
            <a:r>
              <a:rPr sz="1200" spc="-5" dirty="0">
                <a:latin typeface="Times New Roman"/>
                <a:cs typeface="Times New Roman"/>
              </a:rPr>
              <a:t>ec</a:t>
            </a:r>
            <a:r>
              <a:rPr sz="1200" dirty="0">
                <a:latin typeface="Times New Roman"/>
                <a:cs typeface="Times New Roman"/>
              </a:rPr>
              <a:t>ki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g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cc</a:t>
            </a:r>
            <a:r>
              <a:rPr sz="1200" dirty="0">
                <a:latin typeface="Times New Roman"/>
                <a:cs typeface="Times New Roman"/>
              </a:rPr>
              <a:t>ount.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his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-5" dirty="0">
                <a:latin typeface="Times New Roman"/>
                <a:cs typeface="Times New Roman"/>
              </a:rPr>
              <a:t>ce</a:t>
            </a:r>
            <a:r>
              <a:rPr sz="1200" dirty="0">
                <a:latin typeface="Times New Roman"/>
                <a:cs typeface="Times New Roman"/>
              </a:rPr>
              <a:t>ss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lso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ovid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il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re</a:t>
            </a: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ts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nd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we</a:t>
            </a:r>
            <a:r>
              <a:rPr sz="1200" dirty="0">
                <a:latin typeface="Times New Roman"/>
                <a:cs typeface="Times New Roman"/>
              </a:rPr>
              <a:t>ll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-5" dirty="0">
                <a:latin typeface="Times New Roman"/>
                <a:cs typeface="Times New Roman"/>
              </a:rPr>
              <a:t>rac</a:t>
            </a:r>
            <a:r>
              <a:rPr sz="1200" dirty="0">
                <a:latin typeface="Times New Roman"/>
                <a:cs typeface="Times New Roman"/>
              </a:rPr>
              <a:t>ki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g </a:t>
            </a:r>
            <a:r>
              <a:rPr sz="1200" spc="-5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-5" dirty="0">
                <a:latin typeface="Times New Roman"/>
                <a:cs typeface="Times New Roman"/>
              </a:rPr>
              <a:t>ra</a:t>
            </a:r>
            <a:r>
              <a:rPr sz="1200" dirty="0">
                <a:latin typeface="Times New Roman"/>
                <a:cs typeface="Times New Roman"/>
              </a:rPr>
              <a:t>nsp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re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1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p</a:t>
            </a:r>
            <a:r>
              <a:rPr sz="1200" dirty="0">
                <a:latin typeface="Times New Roman"/>
                <a:cs typeface="Times New Roman"/>
              </a:rPr>
              <a:t>u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pos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s.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ct val="143300"/>
              </a:lnSpc>
              <a:spcBef>
                <a:spcPts val="815"/>
              </a:spcBef>
            </a:pP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ref</a:t>
            </a:r>
            <a:r>
              <a:rPr sz="1200" spc="10" dirty="0">
                <a:latin typeface="Times New Roman"/>
                <a:cs typeface="Times New Roman"/>
              </a:rPr>
              <a:t>l</a:t>
            </a:r>
            <a:r>
              <a:rPr sz="1200" spc="-5" dirty="0">
                <a:latin typeface="Times New Roman"/>
                <a:cs typeface="Times New Roman"/>
              </a:rPr>
              <a:t>ec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low</a:t>
            </a:r>
            <a:r>
              <a:rPr sz="1200" spc="-5" dirty="0">
                <a:latin typeface="Times New Roman"/>
                <a:cs typeface="Times New Roman"/>
              </a:rPr>
              <a:t> c</a:t>
            </a:r>
            <a:r>
              <a:rPr sz="1200" dirty="0">
                <a:latin typeface="Times New Roman"/>
                <a:cs typeface="Times New Roman"/>
              </a:rPr>
              <a:t>h</a:t>
            </a:r>
            <a:r>
              <a:rPr sz="1200" spc="-5" dirty="0">
                <a:latin typeface="Times New Roman"/>
                <a:cs typeface="Times New Roman"/>
              </a:rPr>
              <a:t>ar</a:t>
            </a:r>
            <a:r>
              <a:rPr sz="1200" dirty="0">
                <a:latin typeface="Times New Roman"/>
                <a:cs typeface="Times New Roman"/>
              </a:rPr>
              <a:t>t,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10" dirty="0">
                <a:latin typeface="Times New Roman"/>
                <a:cs typeface="Times New Roman"/>
              </a:rPr>
              <a:t>v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re</a:t>
            </a:r>
            <a:r>
              <a:rPr sz="1200" spc="5" dirty="0">
                <a:latin typeface="Times New Roman"/>
                <a:cs typeface="Times New Roman"/>
              </a:rPr>
              <a:t>c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-5" dirty="0">
                <a:latin typeface="Times New Roman"/>
                <a:cs typeface="Times New Roman"/>
              </a:rPr>
              <a:t>ve</a:t>
            </a:r>
            <a:r>
              <a:rPr sz="1200" dirty="0">
                <a:latin typeface="Times New Roman"/>
                <a:cs typeface="Times New Roman"/>
              </a:rPr>
              <a:t>d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spc="-5" dirty="0">
                <a:latin typeface="Times New Roman"/>
                <a:cs typeface="Times New Roman"/>
              </a:rPr>
              <a:t>ve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$16,607.00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10" dirty="0">
                <a:latin typeface="Times New Roman"/>
                <a:cs typeface="Times New Roman"/>
              </a:rPr>
              <a:t>b</a:t>
            </a:r>
            <a:r>
              <a:rPr sz="1200" spc="-5" dirty="0">
                <a:latin typeface="Times New Roman"/>
                <a:cs typeface="Times New Roman"/>
              </a:rPr>
              <a:t>er</a:t>
            </a:r>
            <a:r>
              <a:rPr sz="1200" dirty="0">
                <a:latin typeface="Times New Roman"/>
                <a:cs typeface="Times New Roman"/>
              </a:rPr>
              <a:t>ship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15" dirty="0">
                <a:latin typeface="Times New Roman"/>
                <a:cs typeface="Times New Roman"/>
              </a:rPr>
              <a:t>a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nts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sin</a:t>
            </a:r>
            <a:r>
              <a:rPr sz="1200" spc="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e </a:t>
            </a:r>
            <a:r>
              <a:rPr sz="1200" spc="-5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ov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mb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1, 2014.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14400" y="8008619"/>
            <a:ext cx="3138170" cy="175260"/>
          </a:xfrm>
          <a:custGeom>
            <a:avLst/>
            <a:gdLst/>
            <a:ahLst/>
            <a:cxnLst/>
            <a:rect l="l" t="t" r="r" b="b"/>
            <a:pathLst>
              <a:path w="3138170" h="175259">
                <a:moveTo>
                  <a:pt x="0" y="175259"/>
                </a:moveTo>
                <a:lnTo>
                  <a:pt x="3137916" y="175259"/>
                </a:lnTo>
                <a:lnTo>
                  <a:pt x="3137916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14400" y="8173211"/>
            <a:ext cx="3138170" cy="0"/>
          </a:xfrm>
          <a:custGeom>
            <a:avLst/>
            <a:gdLst/>
            <a:ahLst/>
            <a:cxnLst/>
            <a:rect l="l" t="t" r="r" b="b"/>
            <a:pathLst>
              <a:path w="3138170">
                <a:moveTo>
                  <a:pt x="0" y="0"/>
                </a:moveTo>
                <a:lnTo>
                  <a:pt x="3137916" y="0"/>
                </a:lnTo>
              </a:path>
            </a:pathLst>
          </a:custGeom>
          <a:ln w="165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01700" y="8008619"/>
            <a:ext cx="5901055" cy="11449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latin typeface="Times New Roman"/>
                <a:cs typeface="Times New Roman"/>
              </a:rPr>
              <a:t>M</a:t>
            </a:r>
            <a:r>
              <a:rPr sz="1200" b="1" spc="5" dirty="0">
                <a:latin typeface="Times New Roman"/>
                <a:cs typeface="Times New Roman"/>
              </a:rPr>
              <a:t>e</a:t>
            </a:r>
            <a:r>
              <a:rPr sz="1200" b="1" spc="-20" dirty="0">
                <a:latin typeface="Times New Roman"/>
                <a:cs typeface="Times New Roman"/>
              </a:rPr>
              <a:t>m</a:t>
            </a:r>
            <a:r>
              <a:rPr sz="1200" b="1" dirty="0">
                <a:latin typeface="Times New Roman"/>
                <a:cs typeface="Times New Roman"/>
              </a:rPr>
              <a:t>b</a:t>
            </a:r>
            <a:r>
              <a:rPr sz="1200" b="1" spc="-5" dirty="0">
                <a:latin typeface="Times New Roman"/>
                <a:cs typeface="Times New Roman"/>
              </a:rPr>
              <a:t>er</a:t>
            </a:r>
            <a:r>
              <a:rPr sz="1200" b="1" dirty="0">
                <a:latin typeface="Times New Roman"/>
                <a:cs typeface="Times New Roman"/>
              </a:rPr>
              <a:t>ship G</a:t>
            </a:r>
            <a:r>
              <a:rPr sz="1200" b="1" spc="-5" dirty="0">
                <a:latin typeface="Times New Roman"/>
                <a:cs typeface="Times New Roman"/>
              </a:rPr>
              <a:t>r</a:t>
            </a:r>
            <a:r>
              <a:rPr sz="1200" b="1" dirty="0">
                <a:latin typeface="Times New Roman"/>
                <a:cs typeface="Times New Roman"/>
              </a:rPr>
              <a:t>o</a:t>
            </a:r>
            <a:r>
              <a:rPr sz="1200" b="1" spc="5" dirty="0">
                <a:latin typeface="Times New Roman"/>
                <a:cs typeface="Times New Roman"/>
              </a:rPr>
              <a:t>w</a:t>
            </a:r>
            <a:r>
              <a:rPr sz="1200" b="1" spc="-5" dirty="0">
                <a:latin typeface="Times New Roman"/>
                <a:cs typeface="Times New Roman"/>
              </a:rPr>
              <a:t>t</a:t>
            </a:r>
            <a:r>
              <a:rPr sz="1200" b="1" dirty="0">
                <a:latin typeface="Times New Roman"/>
                <a:cs typeface="Times New Roman"/>
              </a:rPr>
              <a:t>h </a:t>
            </a:r>
            <a:r>
              <a:rPr sz="1200" b="1" spc="-15" dirty="0">
                <a:latin typeface="Times New Roman"/>
                <a:cs typeface="Times New Roman"/>
              </a:rPr>
              <a:t>P</a:t>
            </a:r>
            <a:r>
              <a:rPr sz="1200" b="1" spc="10" dirty="0">
                <a:latin typeface="Times New Roman"/>
                <a:cs typeface="Times New Roman"/>
              </a:rPr>
              <a:t>l</a:t>
            </a:r>
            <a:r>
              <a:rPr sz="1200" b="1" dirty="0">
                <a:latin typeface="Times New Roman"/>
                <a:cs typeface="Times New Roman"/>
              </a:rPr>
              <a:t>an/</a:t>
            </a:r>
            <a:r>
              <a:rPr sz="1200" b="1" spc="-5" dirty="0">
                <a:latin typeface="Times New Roman"/>
                <a:cs typeface="Times New Roman"/>
              </a:rPr>
              <a:t>C</a:t>
            </a:r>
            <a:r>
              <a:rPr sz="1200" b="1" dirty="0">
                <a:latin typeface="Times New Roman"/>
                <a:cs typeface="Times New Roman"/>
              </a:rPr>
              <a:t>o</a:t>
            </a:r>
            <a:r>
              <a:rPr sz="1200" b="1" spc="-5" dirty="0">
                <a:latin typeface="Times New Roman"/>
                <a:cs typeface="Times New Roman"/>
              </a:rPr>
              <a:t>m</a:t>
            </a:r>
            <a:r>
              <a:rPr sz="1200" b="1" spc="-20" dirty="0">
                <a:latin typeface="Times New Roman"/>
                <a:cs typeface="Times New Roman"/>
              </a:rPr>
              <a:t>m</a:t>
            </a:r>
            <a:r>
              <a:rPr sz="1200" b="1" dirty="0">
                <a:latin typeface="Times New Roman"/>
                <a:cs typeface="Times New Roman"/>
              </a:rPr>
              <a:t>uni</a:t>
            </a:r>
            <a:r>
              <a:rPr sz="1200" b="1" spc="-5" dirty="0">
                <a:latin typeface="Times New Roman"/>
                <a:cs typeface="Times New Roman"/>
              </a:rPr>
              <a:t>c</a:t>
            </a:r>
            <a:r>
              <a:rPr sz="1200" b="1" dirty="0">
                <a:latin typeface="Times New Roman"/>
                <a:cs typeface="Times New Roman"/>
              </a:rPr>
              <a:t>a</a:t>
            </a:r>
            <a:r>
              <a:rPr sz="1200" b="1" spc="-5" dirty="0">
                <a:latin typeface="Times New Roman"/>
                <a:cs typeface="Times New Roman"/>
              </a:rPr>
              <a:t>t</a:t>
            </a:r>
            <a:r>
              <a:rPr sz="1200" b="1" dirty="0">
                <a:latin typeface="Times New Roman"/>
                <a:cs typeface="Times New Roman"/>
              </a:rPr>
              <a:t>ion </a:t>
            </a:r>
            <a:r>
              <a:rPr sz="1200" b="1" spc="-15" dirty="0">
                <a:latin typeface="Times New Roman"/>
                <a:cs typeface="Times New Roman"/>
              </a:rPr>
              <a:t>P</a:t>
            </a:r>
            <a:r>
              <a:rPr sz="1200" b="1" dirty="0">
                <a:latin typeface="Times New Roman"/>
                <a:cs typeface="Times New Roman"/>
              </a:rPr>
              <a:t>l</a:t>
            </a:r>
            <a:r>
              <a:rPr sz="1200" b="1" spc="10" dirty="0">
                <a:latin typeface="Times New Roman"/>
                <a:cs typeface="Times New Roman"/>
              </a:rPr>
              <a:t>a</a:t>
            </a:r>
            <a:r>
              <a:rPr sz="1200" b="1" dirty="0">
                <a:latin typeface="Times New Roman"/>
                <a:cs typeface="Times New Roman"/>
              </a:rPr>
              <a:t>n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ct val="102899"/>
              </a:lnSpc>
              <a:spcBef>
                <a:spcPts val="795"/>
              </a:spcBef>
            </a:pP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 our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2015 Mid</a:t>
            </a:r>
            <a:r>
              <a:rPr sz="1200" spc="-5" dirty="0">
                <a:latin typeface="Times New Roman"/>
                <a:cs typeface="Times New Roman"/>
              </a:rPr>
              <a:t>-</a:t>
            </a:r>
            <a:r>
              <a:rPr sz="1200" spc="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int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Con</a:t>
            </a:r>
            <a:r>
              <a:rPr sz="1200" spc="-5" dirty="0">
                <a:latin typeface="Times New Roman"/>
                <a:cs typeface="Times New Roman"/>
              </a:rPr>
              <a:t>fere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5" dirty="0">
                <a:latin typeface="Times New Roman"/>
                <a:cs typeface="Times New Roman"/>
              </a:rPr>
              <a:t>c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ec</a:t>
            </a:r>
            <a:r>
              <a:rPr sz="1200" dirty="0">
                <a:latin typeface="Times New Roman"/>
                <a:cs typeface="Times New Roman"/>
              </a:rPr>
              <a:t>omm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d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 to 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B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d of</a:t>
            </a:r>
            <a:r>
              <a:rPr sz="1200" spc="-5" dirty="0">
                <a:latin typeface="Times New Roman"/>
                <a:cs typeface="Times New Roman"/>
              </a:rPr>
              <a:t> D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-5" dirty="0">
                <a:latin typeface="Times New Roman"/>
                <a:cs typeface="Times New Roman"/>
              </a:rPr>
              <a:t>or</a:t>
            </a:r>
            <a:r>
              <a:rPr sz="1200" dirty="0">
                <a:latin typeface="Times New Roman"/>
                <a:cs typeface="Times New Roman"/>
              </a:rPr>
              <a:t>s in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tt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nd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ce </a:t>
            </a:r>
            <a:r>
              <a:rPr sz="1200" dirty="0">
                <a:latin typeface="Times New Roman"/>
                <a:cs typeface="Times New Roman"/>
              </a:rPr>
              <a:t>th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 in o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d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 f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10" dirty="0">
                <a:latin typeface="Times New Roman"/>
                <a:cs typeface="Times New Roman"/>
              </a:rPr>
              <a:t>h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A</a:t>
            </a:r>
            <a:r>
              <a:rPr sz="1200" dirty="0">
                <a:latin typeface="Times New Roman"/>
                <a:cs typeface="Times New Roman"/>
              </a:rPr>
              <a:t>ss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tion to in</a:t>
            </a:r>
            <a:r>
              <a:rPr sz="1200" spc="-5" dirty="0">
                <a:latin typeface="Times New Roman"/>
                <a:cs typeface="Times New Roman"/>
              </a:rPr>
              <a:t>crea</a:t>
            </a:r>
            <a:r>
              <a:rPr sz="1200" dirty="0">
                <a:latin typeface="Times New Roman"/>
                <a:cs typeface="Times New Roman"/>
              </a:rPr>
              <a:t>se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10" dirty="0">
                <a:latin typeface="Times New Roman"/>
                <a:cs typeface="Times New Roman"/>
              </a:rPr>
              <a:t>b</a:t>
            </a:r>
            <a:r>
              <a:rPr sz="1200" spc="-5" dirty="0">
                <a:latin typeface="Times New Roman"/>
                <a:cs typeface="Times New Roman"/>
              </a:rPr>
              <a:t>er</a:t>
            </a:r>
            <a:r>
              <a:rPr sz="1200" dirty="0">
                <a:latin typeface="Times New Roman"/>
                <a:cs typeface="Times New Roman"/>
              </a:rPr>
              <a:t>ship, </a:t>
            </a:r>
            <a:r>
              <a:rPr sz="1200" spc="-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 to d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v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l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p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nd impl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nt the </a:t>
            </a:r>
            <a:r>
              <a:rPr sz="1200" spc="-5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ollo</a:t>
            </a:r>
            <a:r>
              <a:rPr sz="1200" spc="-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ing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pl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ns:</a:t>
            </a:r>
            <a:endParaRPr sz="1200">
              <a:latin typeface="Times New Roman"/>
              <a:cs typeface="Times New Roman"/>
            </a:endParaRPr>
          </a:p>
          <a:p>
            <a:pPr marL="273050">
              <a:lnSpc>
                <a:spcPct val="100000"/>
              </a:lnSpc>
              <a:spcBef>
                <a:spcPts val="885"/>
              </a:spcBef>
            </a:pPr>
            <a:r>
              <a:rPr sz="1200" b="1" dirty="0">
                <a:latin typeface="Times New Roman"/>
                <a:cs typeface="Times New Roman"/>
              </a:rPr>
              <a:t>1.   </a:t>
            </a:r>
            <a:r>
              <a:rPr sz="1200" b="1" u="heavy" spc="-5" dirty="0">
                <a:latin typeface="Times New Roman"/>
                <a:cs typeface="Times New Roman"/>
              </a:rPr>
              <a:t>M</a:t>
            </a:r>
            <a:r>
              <a:rPr sz="1200" b="1" u="heavy" spc="5" dirty="0">
                <a:latin typeface="Times New Roman"/>
                <a:cs typeface="Times New Roman"/>
              </a:rPr>
              <a:t>e</a:t>
            </a:r>
            <a:r>
              <a:rPr sz="1200" b="1" u="heavy" spc="-20" dirty="0">
                <a:latin typeface="Times New Roman"/>
                <a:cs typeface="Times New Roman"/>
              </a:rPr>
              <a:t>m</a:t>
            </a:r>
            <a:r>
              <a:rPr sz="1200" b="1" u="heavy" dirty="0">
                <a:latin typeface="Times New Roman"/>
                <a:cs typeface="Times New Roman"/>
              </a:rPr>
              <a:t>b</a:t>
            </a:r>
            <a:r>
              <a:rPr sz="1200" b="1" u="heavy" spc="-5" dirty="0">
                <a:latin typeface="Times New Roman"/>
                <a:cs typeface="Times New Roman"/>
              </a:rPr>
              <a:t>er</a:t>
            </a:r>
            <a:r>
              <a:rPr sz="1200" b="1" u="heavy" dirty="0">
                <a:latin typeface="Times New Roman"/>
                <a:cs typeface="Times New Roman"/>
              </a:rPr>
              <a:t>ship G</a:t>
            </a:r>
            <a:r>
              <a:rPr sz="1200" b="1" u="heavy" spc="-5" dirty="0">
                <a:latin typeface="Times New Roman"/>
                <a:cs typeface="Times New Roman"/>
              </a:rPr>
              <a:t>r</a:t>
            </a:r>
            <a:r>
              <a:rPr sz="1200" b="1" u="heavy" dirty="0">
                <a:latin typeface="Times New Roman"/>
                <a:cs typeface="Times New Roman"/>
              </a:rPr>
              <a:t>o</a:t>
            </a:r>
            <a:r>
              <a:rPr sz="1200" b="1" u="heavy" spc="5" dirty="0">
                <a:latin typeface="Times New Roman"/>
                <a:cs typeface="Times New Roman"/>
              </a:rPr>
              <a:t>w</a:t>
            </a:r>
            <a:r>
              <a:rPr sz="1200" b="1" u="heavy" spc="-5" dirty="0">
                <a:latin typeface="Times New Roman"/>
                <a:cs typeface="Times New Roman"/>
              </a:rPr>
              <a:t>t</a:t>
            </a:r>
            <a:r>
              <a:rPr sz="1200" b="1" u="heavy" dirty="0">
                <a:latin typeface="Times New Roman"/>
                <a:cs typeface="Times New Roman"/>
              </a:rPr>
              <a:t>h </a:t>
            </a:r>
            <a:r>
              <a:rPr sz="1200" b="1" u="heavy" spc="-15" dirty="0">
                <a:latin typeface="Times New Roman"/>
                <a:cs typeface="Times New Roman"/>
              </a:rPr>
              <a:t>P</a:t>
            </a:r>
            <a:r>
              <a:rPr sz="1200" b="1" u="heavy" spc="10" dirty="0">
                <a:latin typeface="Times New Roman"/>
                <a:cs typeface="Times New Roman"/>
              </a:rPr>
              <a:t>l</a:t>
            </a:r>
            <a:r>
              <a:rPr sz="1200" b="1" u="heavy" dirty="0">
                <a:latin typeface="Times New Roman"/>
                <a:cs typeface="Times New Roman"/>
              </a:rPr>
              <a:t>an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14400" y="2237233"/>
            <a:ext cx="5876543" cy="55824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5" dirty="0"/>
              <a:t>P</a:t>
            </a:r>
            <a:r>
              <a:rPr spc="-5" dirty="0"/>
              <a:t>ag</a:t>
            </a:r>
            <a:r>
              <a:rPr dirty="0"/>
              <a:t>e</a:t>
            </a:r>
            <a:r>
              <a:rPr spc="-10" dirty="0"/>
              <a:t> </a:t>
            </a:r>
            <a:r>
              <a:rPr b="1" dirty="0">
                <a:latin typeface="Calibri"/>
                <a:cs typeface="Calibri"/>
              </a:rPr>
              <a:t>3</a:t>
            </a:r>
            <a:r>
              <a:rPr b="1" spc="-5" dirty="0">
                <a:latin typeface="Calibri"/>
                <a:cs typeface="Calibri"/>
              </a:rPr>
              <a:t> </a:t>
            </a:r>
            <a:r>
              <a:rPr spc="5" dirty="0"/>
              <a:t>o</a:t>
            </a:r>
            <a:r>
              <a:rPr dirty="0"/>
              <a:t>f</a:t>
            </a:r>
            <a:r>
              <a:rPr spc="-10" dirty="0"/>
              <a:t> </a:t>
            </a:r>
            <a:r>
              <a:rPr b="1" dirty="0">
                <a:latin typeface="Calibri"/>
                <a:cs typeface="Calibri"/>
              </a:rPr>
              <a:t>4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212598" y="9596546"/>
            <a:ext cx="65849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Arial"/>
                <a:cs typeface="Arial"/>
              </a:rPr>
              <a:t>Page</a:t>
            </a:r>
            <a:r>
              <a:rPr sz="800" spc="-5" dirty="0">
                <a:latin typeface="Arial"/>
                <a:cs typeface="Arial"/>
              </a:rPr>
              <a:t> 1</a:t>
            </a:r>
            <a:r>
              <a:rPr sz="800" dirty="0">
                <a:latin typeface="Arial"/>
                <a:cs typeface="Arial"/>
              </a:rPr>
              <a:t>3 </a:t>
            </a:r>
            <a:r>
              <a:rPr sz="800" spc="-10" dirty="0">
                <a:latin typeface="Arial"/>
                <a:cs typeface="Arial"/>
              </a:rPr>
              <a:t>o</a:t>
            </a:r>
            <a:r>
              <a:rPr sz="800" spc="-5" dirty="0">
                <a:latin typeface="Arial"/>
                <a:cs typeface="Arial"/>
              </a:rPr>
              <a:t>f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14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4400" y="4692396"/>
            <a:ext cx="728980" cy="173990"/>
          </a:xfrm>
          <a:custGeom>
            <a:avLst/>
            <a:gdLst/>
            <a:ahLst/>
            <a:cxnLst/>
            <a:rect l="l" t="t" r="r" b="b"/>
            <a:pathLst>
              <a:path w="728980" h="173989">
                <a:moveTo>
                  <a:pt x="0" y="173736"/>
                </a:moveTo>
                <a:lnTo>
                  <a:pt x="728472" y="173736"/>
                </a:lnTo>
                <a:lnTo>
                  <a:pt x="728472" y="0"/>
                </a:lnTo>
                <a:lnTo>
                  <a:pt x="0" y="0"/>
                </a:lnTo>
                <a:lnTo>
                  <a:pt x="0" y="17373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14400" y="4856988"/>
            <a:ext cx="728980" cy="0"/>
          </a:xfrm>
          <a:custGeom>
            <a:avLst/>
            <a:gdLst/>
            <a:ahLst/>
            <a:cxnLst/>
            <a:rect l="l" t="t" r="r" b="b"/>
            <a:pathLst>
              <a:path w="728980">
                <a:moveTo>
                  <a:pt x="0" y="0"/>
                </a:moveTo>
                <a:lnTo>
                  <a:pt x="728472" y="0"/>
                </a:lnTo>
              </a:path>
            </a:pathLst>
          </a:custGeom>
          <a:ln w="165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01700" y="462075"/>
            <a:ext cx="5970905" cy="6200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410"/>
              </a:lnSpc>
            </a:pPr>
            <a:r>
              <a:rPr sz="1200" b="1" u="heavy" dirty="0">
                <a:latin typeface="Times New Roman"/>
                <a:cs typeface="Times New Roman"/>
              </a:rPr>
              <a:t>ST</a:t>
            </a:r>
            <a:r>
              <a:rPr sz="1200" b="1" u="heavy" spc="-5" dirty="0">
                <a:latin typeface="Times New Roman"/>
                <a:cs typeface="Times New Roman"/>
              </a:rPr>
              <a:t>A</a:t>
            </a:r>
            <a:r>
              <a:rPr sz="1200" b="1" u="heavy" dirty="0">
                <a:latin typeface="Times New Roman"/>
                <a:cs typeface="Times New Roman"/>
              </a:rPr>
              <a:t>TE OF</a:t>
            </a:r>
            <a:r>
              <a:rPr sz="1200" b="1" u="heavy" spc="-15" dirty="0">
                <a:latin typeface="Times New Roman"/>
                <a:cs typeface="Times New Roman"/>
              </a:rPr>
              <a:t> </a:t>
            </a:r>
            <a:r>
              <a:rPr sz="1200" b="1" u="heavy" dirty="0">
                <a:latin typeface="Times New Roman"/>
                <a:cs typeface="Times New Roman"/>
              </a:rPr>
              <a:t>THE 173d</a:t>
            </a:r>
            <a:r>
              <a:rPr sz="1200" b="1" u="heavy" spc="-10" dirty="0">
                <a:latin typeface="Times New Roman"/>
                <a:cs typeface="Times New Roman"/>
              </a:rPr>
              <a:t> </a:t>
            </a:r>
            <a:r>
              <a:rPr sz="1200" b="1" u="heavy" spc="-5" dirty="0">
                <a:latin typeface="Times New Roman"/>
                <a:cs typeface="Times New Roman"/>
              </a:rPr>
              <a:t>A</a:t>
            </a:r>
            <a:r>
              <a:rPr sz="1200" b="1" u="heavy" dirty="0">
                <a:latin typeface="Times New Roman"/>
                <a:cs typeface="Times New Roman"/>
              </a:rPr>
              <a:t>I</a:t>
            </a:r>
            <a:r>
              <a:rPr sz="1200" b="1" u="heavy" spc="-5" dirty="0">
                <a:latin typeface="Times New Roman"/>
                <a:cs typeface="Times New Roman"/>
              </a:rPr>
              <a:t>R</a:t>
            </a:r>
            <a:r>
              <a:rPr sz="1200" b="1" u="heavy" dirty="0">
                <a:latin typeface="Times New Roman"/>
                <a:cs typeface="Times New Roman"/>
              </a:rPr>
              <a:t>BO</a:t>
            </a:r>
            <a:r>
              <a:rPr sz="1200" b="1" u="heavy" spc="-5" dirty="0">
                <a:latin typeface="Times New Roman"/>
                <a:cs typeface="Times New Roman"/>
              </a:rPr>
              <a:t>RNE</a:t>
            </a:r>
            <a:r>
              <a:rPr sz="1200" b="1" u="heavy" spc="5" dirty="0">
                <a:latin typeface="Times New Roman"/>
                <a:cs typeface="Times New Roman"/>
              </a:rPr>
              <a:t> </a:t>
            </a:r>
            <a:r>
              <a:rPr sz="1200" b="1" u="heavy" dirty="0">
                <a:latin typeface="Times New Roman"/>
                <a:cs typeface="Times New Roman"/>
              </a:rPr>
              <a:t>B</a:t>
            </a:r>
            <a:r>
              <a:rPr sz="1200" b="1" u="heavy" spc="-5" dirty="0">
                <a:latin typeface="Times New Roman"/>
                <a:cs typeface="Times New Roman"/>
              </a:rPr>
              <a:t>R</a:t>
            </a:r>
            <a:r>
              <a:rPr sz="1200" b="1" u="heavy" dirty="0">
                <a:latin typeface="Times New Roman"/>
                <a:cs typeface="Times New Roman"/>
              </a:rPr>
              <a:t>I</a:t>
            </a:r>
            <a:r>
              <a:rPr sz="1200" b="1" u="heavy" spc="-10" dirty="0">
                <a:latin typeface="Times New Roman"/>
                <a:cs typeface="Times New Roman"/>
              </a:rPr>
              <a:t>G</a:t>
            </a:r>
            <a:r>
              <a:rPr sz="1200" b="1" u="heavy" spc="-5" dirty="0">
                <a:latin typeface="Times New Roman"/>
                <a:cs typeface="Times New Roman"/>
              </a:rPr>
              <a:t>A</a:t>
            </a:r>
            <a:r>
              <a:rPr sz="1200" b="1" u="heavy" spc="5" dirty="0">
                <a:latin typeface="Times New Roman"/>
                <a:cs typeface="Times New Roman"/>
              </a:rPr>
              <a:t>D</a:t>
            </a:r>
            <a:r>
              <a:rPr sz="1200" b="1" u="heavy" dirty="0">
                <a:latin typeface="Times New Roman"/>
                <a:cs typeface="Times New Roman"/>
              </a:rPr>
              <a:t>E </a:t>
            </a:r>
            <a:r>
              <a:rPr sz="1200" b="1" u="heavy" spc="-5" dirty="0">
                <a:latin typeface="Times New Roman"/>
                <a:cs typeface="Times New Roman"/>
              </a:rPr>
              <a:t>A</a:t>
            </a:r>
            <a:r>
              <a:rPr sz="1200" b="1" u="heavy" dirty="0">
                <a:latin typeface="Times New Roman"/>
                <a:cs typeface="Times New Roman"/>
              </a:rPr>
              <a:t>SSO</a:t>
            </a:r>
            <a:r>
              <a:rPr sz="1200" b="1" u="heavy" spc="-5" dirty="0">
                <a:latin typeface="Times New Roman"/>
                <a:cs typeface="Times New Roman"/>
              </a:rPr>
              <a:t>C</a:t>
            </a:r>
            <a:r>
              <a:rPr sz="1200" b="1" u="heavy" dirty="0">
                <a:latin typeface="Times New Roman"/>
                <a:cs typeface="Times New Roman"/>
              </a:rPr>
              <a:t>I</a:t>
            </a:r>
            <a:r>
              <a:rPr sz="1200" b="1" u="heavy" spc="-5" dirty="0">
                <a:latin typeface="Times New Roman"/>
                <a:cs typeface="Times New Roman"/>
              </a:rPr>
              <a:t>A</a:t>
            </a:r>
            <a:r>
              <a:rPr sz="1200" b="1" u="heavy" dirty="0">
                <a:latin typeface="Times New Roman"/>
                <a:cs typeface="Times New Roman"/>
              </a:rPr>
              <a:t>TION</a:t>
            </a:r>
            <a:endParaRPr sz="1200">
              <a:latin typeface="Times New Roman"/>
              <a:cs typeface="Times New Roman"/>
            </a:endParaRPr>
          </a:p>
          <a:p>
            <a:pPr algn="ctr">
              <a:lnSpc>
                <a:spcPts val="1410"/>
              </a:lnSpc>
            </a:pPr>
            <a:r>
              <a:rPr sz="1200" b="1" spc="-5" dirty="0">
                <a:latin typeface="Times New Roman"/>
                <a:cs typeface="Times New Roman"/>
              </a:rPr>
              <a:t>M</a:t>
            </a:r>
            <a:r>
              <a:rPr sz="1200" b="1" spc="5" dirty="0">
                <a:latin typeface="Times New Roman"/>
                <a:cs typeface="Times New Roman"/>
              </a:rPr>
              <a:t>e</a:t>
            </a:r>
            <a:r>
              <a:rPr sz="1200" b="1" spc="-20" dirty="0">
                <a:latin typeface="Times New Roman"/>
                <a:cs typeface="Times New Roman"/>
              </a:rPr>
              <a:t>m</a:t>
            </a:r>
            <a:r>
              <a:rPr sz="1200" b="1" dirty="0">
                <a:latin typeface="Times New Roman"/>
                <a:cs typeface="Times New Roman"/>
              </a:rPr>
              <a:t>b</a:t>
            </a:r>
            <a:r>
              <a:rPr sz="1200" b="1" spc="-5" dirty="0">
                <a:latin typeface="Times New Roman"/>
                <a:cs typeface="Times New Roman"/>
              </a:rPr>
              <a:t>er</a:t>
            </a:r>
            <a:r>
              <a:rPr sz="1200" b="1" dirty="0">
                <a:latin typeface="Times New Roman"/>
                <a:cs typeface="Times New Roman"/>
              </a:rPr>
              <a:t>ship T</a:t>
            </a:r>
            <a:r>
              <a:rPr sz="1200" b="1" spc="-5" dirty="0">
                <a:latin typeface="Times New Roman"/>
                <a:cs typeface="Times New Roman"/>
              </a:rPr>
              <a:t>e</a:t>
            </a:r>
            <a:r>
              <a:rPr sz="1200" b="1" spc="10" dirty="0">
                <a:latin typeface="Times New Roman"/>
                <a:cs typeface="Times New Roman"/>
              </a:rPr>
              <a:t>a</a:t>
            </a:r>
            <a:r>
              <a:rPr sz="1200" b="1" spc="-20" dirty="0">
                <a:latin typeface="Times New Roman"/>
                <a:cs typeface="Times New Roman"/>
              </a:rPr>
              <a:t>m</a:t>
            </a:r>
            <a:r>
              <a:rPr sz="1200" b="1" spc="-5" dirty="0">
                <a:latin typeface="Times New Roman"/>
                <a:cs typeface="Times New Roman"/>
              </a:rPr>
              <a:t>’</a:t>
            </a:r>
            <a:r>
              <a:rPr sz="1200" b="1" dirty="0">
                <a:latin typeface="Times New Roman"/>
                <a:cs typeface="Times New Roman"/>
              </a:rPr>
              <a:t>s </a:t>
            </a:r>
            <a:r>
              <a:rPr sz="1200" b="1" spc="5" dirty="0">
                <a:latin typeface="Times New Roman"/>
                <a:cs typeface="Times New Roman"/>
              </a:rPr>
              <a:t>R</a:t>
            </a:r>
            <a:r>
              <a:rPr sz="1200" b="1" spc="-5" dirty="0">
                <a:latin typeface="Times New Roman"/>
                <a:cs typeface="Times New Roman"/>
              </a:rPr>
              <a:t>e</a:t>
            </a:r>
            <a:r>
              <a:rPr sz="1200" b="1" dirty="0">
                <a:latin typeface="Times New Roman"/>
                <a:cs typeface="Times New Roman"/>
              </a:rPr>
              <a:t>po</a:t>
            </a:r>
            <a:r>
              <a:rPr sz="1200" b="1" spc="-5" dirty="0">
                <a:latin typeface="Times New Roman"/>
                <a:cs typeface="Times New Roman"/>
              </a:rPr>
              <a:t>rt</a:t>
            </a:r>
            <a:r>
              <a:rPr sz="1200" b="1" dirty="0">
                <a:latin typeface="Times New Roman"/>
                <a:cs typeface="Times New Roman"/>
              </a:rPr>
              <a:t>-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as of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M</a:t>
            </a:r>
            <a:r>
              <a:rPr sz="1200" b="1" dirty="0">
                <a:latin typeface="Times New Roman"/>
                <a:cs typeface="Times New Roman"/>
              </a:rPr>
              <a:t>ay 1, 20</a:t>
            </a:r>
            <a:r>
              <a:rPr sz="1200" b="1" spc="10" dirty="0">
                <a:latin typeface="Times New Roman"/>
                <a:cs typeface="Times New Roman"/>
              </a:rPr>
              <a:t>1</a:t>
            </a:r>
            <a:r>
              <a:rPr sz="1200" b="1" dirty="0">
                <a:latin typeface="Times New Roman"/>
                <a:cs typeface="Times New Roman"/>
              </a:rPr>
              <a:t>5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3"/>
              </a:spcBef>
            </a:pPr>
            <a:endParaRPr sz="1100">
              <a:latin typeface="Times New Roman"/>
              <a:cs typeface="Times New Roman"/>
            </a:endParaRPr>
          </a:p>
          <a:p>
            <a:pPr marL="958850" indent="-228600">
              <a:lnSpc>
                <a:spcPct val="100000"/>
              </a:lnSpc>
              <a:buFont typeface="Times New Roman"/>
              <a:buAutoNum type="alphaLcPeriod"/>
              <a:tabLst>
                <a:tab pos="959485" algn="l"/>
              </a:tabLst>
            </a:pP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ecr</a:t>
            </a:r>
            <a:r>
              <a:rPr sz="1200" dirty="0">
                <a:latin typeface="Times New Roman"/>
                <a:cs typeface="Times New Roman"/>
              </a:rPr>
              <a:t>uit n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w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mb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s </a:t>
            </a:r>
            <a:r>
              <a:rPr sz="1200" spc="-5" dirty="0">
                <a:latin typeface="Times New Roman"/>
                <a:cs typeface="Times New Roman"/>
              </a:rPr>
              <a:t>f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om:</a:t>
            </a:r>
            <a:endParaRPr sz="1200">
              <a:latin typeface="Times New Roman"/>
              <a:cs typeface="Times New Roman"/>
            </a:endParaRPr>
          </a:p>
          <a:p>
            <a:pPr marL="1416050" lvl="1" indent="-194945">
              <a:lnSpc>
                <a:spcPct val="100000"/>
              </a:lnSpc>
              <a:spcBef>
                <a:spcPts val="45"/>
              </a:spcBef>
              <a:buFont typeface="Times New Roman"/>
              <a:buAutoNum type="romanLcPeriod"/>
              <a:tabLst>
                <a:tab pos="1416685" algn="l"/>
              </a:tabLst>
            </a:pPr>
            <a:r>
              <a:rPr sz="1200" spc="-10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20" dirty="0">
                <a:latin typeface="Times New Roman"/>
                <a:cs typeface="Times New Roman"/>
              </a:rPr>
              <a:t>k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Soldi</a:t>
            </a:r>
            <a:r>
              <a:rPr sz="1200" spc="-5" dirty="0">
                <a:latin typeface="Times New Roman"/>
                <a:cs typeface="Times New Roman"/>
              </a:rPr>
              <a:t>er</a:t>
            </a:r>
            <a:r>
              <a:rPr sz="1200" dirty="0">
                <a:latin typeface="Times New Roman"/>
                <a:cs typeface="Times New Roman"/>
              </a:rPr>
              <a:t>s </a:t>
            </a:r>
            <a:r>
              <a:rPr sz="1200" spc="-5" dirty="0">
                <a:latin typeface="Times New Roman"/>
                <a:cs typeface="Times New Roman"/>
              </a:rPr>
              <a:t>w</a:t>
            </a:r>
            <a:r>
              <a:rPr sz="1200" spc="10" dirty="0">
                <a:latin typeface="Times New Roman"/>
                <a:cs typeface="Times New Roman"/>
              </a:rPr>
              <a:t>h</a:t>
            </a:r>
            <a:r>
              <a:rPr sz="1200" dirty="0">
                <a:latin typeface="Times New Roman"/>
                <a:cs typeface="Times New Roman"/>
              </a:rPr>
              <a:t>o s</a:t>
            </a:r>
            <a:r>
              <a:rPr sz="1200" spc="-5" dirty="0">
                <a:latin typeface="Times New Roman"/>
                <a:cs typeface="Times New Roman"/>
              </a:rPr>
              <a:t>er</a:t>
            </a:r>
            <a:r>
              <a:rPr sz="1200" dirty="0">
                <a:latin typeface="Times New Roman"/>
                <a:cs typeface="Times New Roman"/>
              </a:rPr>
              <a:t>v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 on 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tive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du</a:t>
            </a:r>
            <a:r>
              <a:rPr sz="1200" spc="25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nd</a:t>
            </a:r>
            <a:endParaRPr sz="1200">
              <a:latin typeface="Times New Roman"/>
              <a:cs typeface="Times New Roman"/>
            </a:endParaRPr>
          </a:p>
          <a:p>
            <a:pPr marL="1416050" lvl="1" indent="-237490">
              <a:lnSpc>
                <a:spcPct val="100000"/>
              </a:lnSpc>
              <a:spcBef>
                <a:spcPts val="45"/>
              </a:spcBef>
              <a:buFont typeface="Times New Roman"/>
              <a:buAutoNum type="romanLcPeriod"/>
              <a:tabLst>
                <a:tab pos="1416685" algn="l"/>
              </a:tabLst>
            </a:pPr>
            <a:r>
              <a:rPr sz="1200" dirty="0">
                <a:latin typeface="Times New Roman"/>
                <a:cs typeface="Times New Roman"/>
              </a:rPr>
              <a:t>Cu</a:t>
            </a:r>
            <a:r>
              <a:rPr sz="1200" spc="-5" dirty="0">
                <a:latin typeface="Times New Roman"/>
                <a:cs typeface="Times New Roman"/>
              </a:rPr>
              <a:t>rre</a:t>
            </a:r>
            <a:r>
              <a:rPr sz="1200" dirty="0">
                <a:latin typeface="Times New Roman"/>
                <a:cs typeface="Times New Roman"/>
              </a:rPr>
              <a:t>nt S</a:t>
            </a:r>
            <a:r>
              <a:rPr sz="1200" spc="10" dirty="0">
                <a:latin typeface="Times New Roman"/>
                <a:cs typeface="Times New Roman"/>
              </a:rPr>
              <a:t>k</a:t>
            </a:r>
            <a:r>
              <a:rPr sz="1200" dirty="0">
                <a:latin typeface="Times New Roman"/>
                <a:cs typeface="Times New Roman"/>
              </a:rPr>
              <a:t>y 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Soldi</a:t>
            </a:r>
            <a:r>
              <a:rPr sz="1200" spc="-5" dirty="0">
                <a:latin typeface="Times New Roman"/>
                <a:cs typeface="Times New Roman"/>
              </a:rPr>
              <a:t>er</a:t>
            </a:r>
            <a:r>
              <a:rPr sz="1200" dirty="0">
                <a:latin typeface="Times New Roman"/>
                <a:cs typeface="Times New Roman"/>
              </a:rPr>
              <a:t>s </a:t>
            </a:r>
            <a:r>
              <a:rPr sz="1200" spc="-5" dirty="0">
                <a:latin typeface="Times New Roman"/>
                <a:cs typeface="Times New Roman"/>
              </a:rPr>
              <a:t>w</a:t>
            </a:r>
            <a:r>
              <a:rPr sz="1200" spc="10" dirty="0">
                <a:latin typeface="Times New Roman"/>
                <a:cs typeface="Times New Roman"/>
              </a:rPr>
              <a:t>h</a:t>
            </a:r>
            <a:r>
              <a:rPr sz="1200" dirty="0">
                <a:latin typeface="Times New Roman"/>
                <a:cs typeface="Times New Roman"/>
              </a:rPr>
              <a:t>o </a:t>
            </a:r>
            <a:r>
              <a:rPr sz="1200" spc="-5" dirty="0">
                <a:latin typeface="Times New Roman"/>
                <a:cs typeface="Times New Roman"/>
              </a:rPr>
              <a:t>ar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c</a:t>
            </a:r>
            <a:r>
              <a:rPr sz="1200" spc="10" dirty="0">
                <a:latin typeface="Times New Roman"/>
                <a:cs typeface="Times New Roman"/>
              </a:rPr>
              <a:t>u</a:t>
            </a:r>
            <a:r>
              <a:rPr sz="1200" spc="-5" dirty="0">
                <a:latin typeface="Times New Roman"/>
                <a:cs typeface="Times New Roman"/>
              </a:rPr>
              <a:t>rre</a:t>
            </a:r>
            <a:r>
              <a:rPr sz="1200" dirty="0">
                <a:latin typeface="Times New Roman"/>
                <a:cs typeface="Times New Roman"/>
              </a:rPr>
              <a:t>nt</a:t>
            </a:r>
            <a:r>
              <a:rPr sz="1200" spc="25" dirty="0">
                <a:latin typeface="Times New Roman"/>
                <a:cs typeface="Times New Roman"/>
              </a:rPr>
              <a:t>l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ving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n </a:t>
            </a:r>
            <a:r>
              <a:rPr sz="1200" spc="-5" dirty="0">
                <a:latin typeface="Times New Roman"/>
                <a:cs typeface="Times New Roman"/>
              </a:rPr>
              <a:t>ac</a:t>
            </a:r>
            <a:r>
              <a:rPr sz="1200" dirty="0">
                <a:latin typeface="Times New Roman"/>
                <a:cs typeface="Times New Roman"/>
              </a:rPr>
              <a:t>tive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du</a:t>
            </a:r>
            <a:r>
              <a:rPr sz="1200" spc="25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y</a:t>
            </a:r>
            <a:endParaRPr sz="1200">
              <a:latin typeface="Times New Roman"/>
              <a:cs typeface="Times New Roman"/>
            </a:endParaRPr>
          </a:p>
          <a:p>
            <a:pPr marL="958850" indent="-228600">
              <a:lnSpc>
                <a:spcPct val="100000"/>
              </a:lnSpc>
              <a:spcBef>
                <a:spcPts val="45"/>
              </a:spcBef>
              <a:buFont typeface="Times New Roman"/>
              <a:buAutoNum type="alphaLcPeriod"/>
              <a:tabLst>
                <a:tab pos="959485" algn="l"/>
              </a:tabLst>
            </a:pP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u</a:t>
            </a:r>
            <a:r>
              <a:rPr sz="1200" spc="-5" dirty="0">
                <a:latin typeface="Times New Roman"/>
                <a:cs typeface="Times New Roman"/>
              </a:rPr>
              <a:t>rre</a:t>
            </a:r>
            <a:r>
              <a:rPr sz="1200" dirty="0">
                <a:latin typeface="Times New Roman"/>
                <a:cs typeface="Times New Roman"/>
              </a:rPr>
              <a:t>nt </a:t>
            </a:r>
            <a:r>
              <a:rPr sz="1200" spc="1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mb</a:t>
            </a:r>
            <a:r>
              <a:rPr sz="1200" spc="-5" dirty="0">
                <a:latin typeface="Times New Roman"/>
                <a:cs typeface="Times New Roman"/>
              </a:rPr>
              <a:t>er</a:t>
            </a:r>
            <a:r>
              <a:rPr sz="1200" dirty="0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  <a:p>
            <a:pPr marL="958850" indent="-228600">
              <a:lnSpc>
                <a:spcPct val="100000"/>
              </a:lnSpc>
              <a:spcBef>
                <a:spcPts val="45"/>
              </a:spcBef>
              <a:buFont typeface="Times New Roman"/>
              <a:buAutoNum type="alphaLcPeriod"/>
              <a:tabLst>
                <a:tab pos="959485" algn="l"/>
              </a:tabLst>
            </a:pP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e-e</a:t>
            </a:r>
            <a:r>
              <a:rPr sz="1200" dirty="0">
                <a:latin typeface="Times New Roman"/>
                <a:cs typeface="Times New Roman"/>
              </a:rPr>
              <a:t>nlist </a:t>
            </a:r>
            <a:r>
              <a:rPr sz="1200" spc="-5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10" dirty="0">
                <a:latin typeface="Times New Roman"/>
                <a:cs typeface="Times New Roman"/>
              </a:rPr>
              <a:t>b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s </a:t>
            </a:r>
            <a:r>
              <a:rPr sz="1200" spc="-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hose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mb</a:t>
            </a:r>
            <a:r>
              <a:rPr sz="1200" spc="-5" dirty="0">
                <a:latin typeface="Times New Roman"/>
                <a:cs typeface="Times New Roman"/>
              </a:rPr>
              <a:t>er</a:t>
            </a:r>
            <a:r>
              <a:rPr sz="1200" dirty="0">
                <a:latin typeface="Times New Roman"/>
                <a:cs typeface="Times New Roman"/>
              </a:rPr>
              <a:t>ships h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ps</a:t>
            </a:r>
            <a:r>
              <a:rPr sz="1200" spc="-5" dirty="0">
                <a:latin typeface="Times New Roman"/>
                <a:cs typeface="Times New Roman"/>
              </a:rPr>
              <a:t>ed</a:t>
            </a:r>
            <a:endParaRPr sz="1200">
              <a:latin typeface="Times New Roman"/>
              <a:cs typeface="Times New Roman"/>
            </a:endParaRPr>
          </a:p>
          <a:p>
            <a:pPr marL="501650" indent="-228600">
              <a:lnSpc>
                <a:spcPct val="100000"/>
              </a:lnSpc>
              <a:spcBef>
                <a:spcPts val="70"/>
              </a:spcBef>
              <a:buFont typeface="Times New Roman"/>
              <a:buAutoNum type="arabicPeriod" startAt="2"/>
              <a:tabLst>
                <a:tab pos="502284" algn="l"/>
              </a:tabLst>
            </a:pPr>
            <a:r>
              <a:rPr sz="1200" b="1" u="heavy" spc="-5" dirty="0">
                <a:latin typeface="Times New Roman"/>
                <a:cs typeface="Times New Roman"/>
              </a:rPr>
              <a:t>C</a:t>
            </a:r>
            <a:r>
              <a:rPr sz="1200" b="1" u="heavy" spc="10" dirty="0">
                <a:latin typeface="Times New Roman"/>
                <a:cs typeface="Times New Roman"/>
              </a:rPr>
              <a:t>o</a:t>
            </a:r>
            <a:r>
              <a:rPr sz="1200" b="1" u="heavy" spc="-5" dirty="0">
                <a:latin typeface="Times New Roman"/>
                <a:cs typeface="Times New Roman"/>
              </a:rPr>
              <a:t>m</a:t>
            </a:r>
            <a:r>
              <a:rPr sz="1200" b="1" u="heavy" spc="-20" dirty="0">
                <a:latin typeface="Times New Roman"/>
                <a:cs typeface="Times New Roman"/>
              </a:rPr>
              <a:t>m</a:t>
            </a:r>
            <a:r>
              <a:rPr sz="1200" b="1" u="heavy" dirty="0">
                <a:latin typeface="Times New Roman"/>
                <a:cs typeface="Times New Roman"/>
              </a:rPr>
              <a:t>uni</a:t>
            </a:r>
            <a:r>
              <a:rPr sz="1200" b="1" u="heavy" spc="-5" dirty="0">
                <a:latin typeface="Times New Roman"/>
                <a:cs typeface="Times New Roman"/>
              </a:rPr>
              <a:t>c</a:t>
            </a:r>
            <a:r>
              <a:rPr sz="1200" b="1" u="heavy" dirty="0">
                <a:latin typeface="Times New Roman"/>
                <a:cs typeface="Times New Roman"/>
              </a:rPr>
              <a:t>a</a:t>
            </a:r>
            <a:r>
              <a:rPr sz="1200" b="1" u="heavy" spc="-5" dirty="0">
                <a:latin typeface="Times New Roman"/>
                <a:cs typeface="Times New Roman"/>
              </a:rPr>
              <a:t>t</a:t>
            </a:r>
            <a:r>
              <a:rPr sz="1200" b="1" u="heavy" dirty="0">
                <a:latin typeface="Times New Roman"/>
                <a:cs typeface="Times New Roman"/>
              </a:rPr>
              <a:t>ion </a:t>
            </a:r>
            <a:r>
              <a:rPr sz="1200" b="1" u="heavy" spc="-15" dirty="0">
                <a:latin typeface="Times New Roman"/>
                <a:cs typeface="Times New Roman"/>
              </a:rPr>
              <a:t>P</a:t>
            </a:r>
            <a:r>
              <a:rPr sz="1200" b="1" u="heavy" dirty="0">
                <a:latin typeface="Times New Roman"/>
                <a:cs typeface="Times New Roman"/>
              </a:rPr>
              <a:t>lan</a:t>
            </a:r>
            <a:endParaRPr sz="1200">
              <a:latin typeface="Times New Roman"/>
              <a:cs typeface="Times New Roman"/>
            </a:endParaRPr>
          </a:p>
          <a:p>
            <a:pPr marL="958850" lvl="1" indent="-228600">
              <a:lnSpc>
                <a:spcPct val="100000"/>
              </a:lnSpc>
              <a:spcBef>
                <a:spcPts val="35"/>
              </a:spcBef>
              <a:buFont typeface="Times New Roman"/>
              <a:buAutoNum type="alphaLcPeriod"/>
              <a:tabLst>
                <a:tab pos="959485" algn="l"/>
              </a:tabLst>
            </a:pPr>
            <a:r>
              <a:rPr sz="1200" u="sng" dirty="0">
                <a:latin typeface="Times New Roman"/>
                <a:cs typeface="Times New Roman"/>
              </a:rPr>
              <a:t>Communi</a:t>
            </a:r>
            <a:r>
              <a:rPr sz="1200" u="sng" spc="-5" dirty="0">
                <a:latin typeface="Times New Roman"/>
                <a:cs typeface="Times New Roman"/>
              </a:rPr>
              <a:t>ca</a:t>
            </a:r>
            <a:r>
              <a:rPr sz="1200" u="sng" dirty="0">
                <a:latin typeface="Times New Roman"/>
                <a:cs typeface="Times New Roman"/>
              </a:rPr>
              <a:t>tion </a:t>
            </a:r>
            <a:r>
              <a:rPr sz="1200" u="sng" spc="-5" dirty="0">
                <a:latin typeface="Times New Roman"/>
                <a:cs typeface="Times New Roman"/>
              </a:rPr>
              <a:t>A</a:t>
            </a:r>
            <a:r>
              <a:rPr sz="1200" u="sng" dirty="0">
                <a:latin typeface="Times New Roman"/>
                <a:cs typeface="Times New Roman"/>
              </a:rPr>
              <a:t>pp</a:t>
            </a:r>
            <a:r>
              <a:rPr sz="1200" u="sng" spc="-5" dirty="0">
                <a:latin typeface="Times New Roman"/>
                <a:cs typeface="Times New Roman"/>
              </a:rPr>
              <a:t>r</a:t>
            </a:r>
            <a:r>
              <a:rPr sz="1200" u="sng" dirty="0">
                <a:latin typeface="Times New Roman"/>
                <a:cs typeface="Times New Roman"/>
              </a:rPr>
              <a:t>o</a:t>
            </a:r>
            <a:r>
              <a:rPr sz="1200" u="sng" spc="-5" dirty="0">
                <a:latin typeface="Times New Roman"/>
                <a:cs typeface="Times New Roman"/>
              </a:rPr>
              <a:t>a</a:t>
            </a:r>
            <a:r>
              <a:rPr sz="1200" u="sng" spc="5" dirty="0">
                <a:latin typeface="Times New Roman"/>
                <a:cs typeface="Times New Roman"/>
              </a:rPr>
              <a:t>c</a:t>
            </a:r>
            <a:r>
              <a:rPr sz="1200" u="sng" dirty="0">
                <a:latin typeface="Times New Roman"/>
                <a:cs typeface="Times New Roman"/>
              </a:rPr>
              <a:t>h</a:t>
            </a:r>
            <a:r>
              <a:rPr sz="1200" u="sng" spc="-5" dirty="0">
                <a:latin typeface="Times New Roman"/>
                <a:cs typeface="Times New Roman"/>
              </a:rPr>
              <a:t>e</a:t>
            </a:r>
            <a:r>
              <a:rPr sz="1200" u="sng" dirty="0">
                <a:latin typeface="Times New Roman"/>
                <a:cs typeface="Times New Roman"/>
              </a:rPr>
              <a:t>s </a:t>
            </a:r>
            <a:r>
              <a:rPr sz="1200" u="sng" spc="10" dirty="0">
                <a:latin typeface="Times New Roman"/>
                <a:cs typeface="Times New Roman"/>
              </a:rPr>
              <a:t>b</a:t>
            </a:r>
            <a:r>
              <a:rPr sz="1200" u="sng" dirty="0">
                <a:latin typeface="Times New Roman"/>
                <a:cs typeface="Times New Roman"/>
              </a:rPr>
              <a:t>y</a:t>
            </a:r>
            <a:r>
              <a:rPr sz="1200" u="sng" spc="-25" dirty="0">
                <a:latin typeface="Times New Roman"/>
                <a:cs typeface="Times New Roman"/>
              </a:rPr>
              <a:t> </a:t>
            </a:r>
            <a:r>
              <a:rPr sz="1200" u="sng" dirty="0">
                <a:latin typeface="Times New Roman"/>
                <a:cs typeface="Times New Roman"/>
              </a:rPr>
              <a:t>P</a:t>
            </a:r>
            <a:r>
              <a:rPr sz="1200" u="sng" spc="-5" dirty="0">
                <a:latin typeface="Times New Roman"/>
                <a:cs typeface="Times New Roman"/>
              </a:rPr>
              <a:t>r</a:t>
            </a:r>
            <a:r>
              <a:rPr sz="1200" u="sng" dirty="0">
                <a:latin typeface="Times New Roman"/>
                <a:cs typeface="Times New Roman"/>
              </a:rPr>
              <a:t>io</a:t>
            </a:r>
            <a:r>
              <a:rPr sz="1200" u="sng" spc="-5" dirty="0">
                <a:latin typeface="Times New Roman"/>
                <a:cs typeface="Times New Roman"/>
              </a:rPr>
              <a:t>r</a:t>
            </a:r>
            <a:r>
              <a:rPr sz="1200" u="sng" dirty="0">
                <a:latin typeface="Times New Roman"/>
                <a:cs typeface="Times New Roman"/>
              </a:rPr>
              <a:t>i</a:t>
            </a:r>
            <a:r>
              <a:rPr sz="1200" u="sng" spc="25" dirty="0">
                <a:latin typeface="Times New Roman"/>
                <a:cs typeface="Times New Roman"/>
              </a:rPr>
              <a:t>t</a:t>
            </a:r>
            <a:r>
              <a:rPr sz="1200" u="sng" dirty="0">
                <a:latin typeface="Times New Roman"/>
                <a:cs typeface="Times New Roman"/>
              </a:rPr>
              <a:t>y</a:t>
            </a:r>
            <a:endParaRPr sz="1200">
              <a:latin typeface="Times New Roman"/>
              <a:cs typeface="Times New Roman"/>
            </a:endParaRPr>
          </a:p>
          <a:p>
            <a:pPr marL="1416050" lvl="2" indent="-194945">
              <a:lnSpc>
                <a:spcPct val="100000"/>
              </a:lnSpc>
              <a:spcBef>
                <a:spcPts val="45"/>
              </a:spcBef>
              <a:buFont typeface="Times New Roman"/>
              <a:buAutoNum type="romanLcPeriod"/>
              <a:tabLst>
                <a:tab pos="1416685" algn="l"/>
              </a:tabLst>
            </a:pP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10" dirty="0">
                <a:latin typeface="Times New Roman"/>
                <a:cs typeface="Times New Roman"/>
              </a:rPr>
              <a:t>k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Soldi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W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bsite</a:t>
            </a:r>
            <a:endParaRPr sz="1200">
              <a:latin typeface="Times New Roman"/>
              <a:cs typeface="Times New Roman"/>
            </a:endParaRPr>
          </a:p>
          <a:p>
            <a:pPr marL="1416050" lvl="2" indent="-237490">
              <a:lnSpc>
                <a:spcPct val="100000"/>
              </a:lnSpc>
              <a:spcBef>
                <a:spcPts val="45"/>
              </a:spcBef>
              <a:buFont typeface="Times New Roman"/>
              <a:buAutoNum type="romanLcPeriod"/>
              <a:tabLst>
                <a:tab pos="1416685" algn="l"/>
              </a:tabLst>
            </a:pP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ss 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ils</a:t>
            </a:r>
            <a:endParaRPr sz="1200">
              <a:latin typeface="Times New Roman"/>
              <a:cs typeface="Times New Roman"/>
            </a:endParaRPr>
          </a:p>
          <a:p>
            <a:pPr marL="1416050" lvl="2" indent="-280670">
              <a:lnSpc>
                <a:spcPct val="100000"/>
              </a:lnSpc>
              <a:spcBef>
                <a:spcPts val="45"/>
              </a:spcBef>
              <a:buFont typeface="Times New Roman"/>
              <a:buAutoNum type="romanLcPeriod"/>
              <a:tabLst>
                <a:tab pos="1416685" algn="l"/>
              </a:tabLst>
            </a:pP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10" dirty="0">
                <a:latin typeface="Times New Roman"/>
                <a:cs typeface="Times New Roman"/>
              </a:rPr>
              <a:t>k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Soldi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 Q</a:t>
            </a:r>
            <a:r>
              <a:rPr sz="1200" dirty="0">
                <a:latin typeface="Times New Roman"/>
                <a:cs typeface="Times New Roman"/>
              </a:rPr>
              <a:t>u</a:t>
            </a:r>
            <a:r>
              <a:rPr sz="1200" spc="-5" dirty="0">
                <a:latin typeface="Times New Roman"/>
                <a:cs typeface="Times New Roman"/>
              </a:rPr>
              <a:t>ar</a:t>
            </a:r>
            <a:r>
              <a:rPr sz="1200" spc="10" dirty="0">
                <a:latin typeface="Times New Roman"/>
                <a:cs typeface="Times New Roman"/>
              </a:rPr>
              <a:t>t</a:t>
            </a:r>
            <a:r>
              <a:rPr sz="1200" spc="-5" dirty="0">
                <a:latin typeface="Times New Roman"/>
                <a:cs typeface="Times New Roman"/>
              </a:rPr>
              <a:t>er</a:t>
            </a:r>
            <a:r>
              <a:rPr sz="1200" spc="25" dirty="0">
                <a:latin typeface="Times New Roman"/>
                <a:cs typeface="Times New Roman"/>
              </a:rPr>
              <a:t>l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aga</a:t>
            </a:r>
            <a:r>
              <a:rPr sz="1200" spc="5" dirty="0">
                <a:latin typeface="Times New Roman"/>
                <a:cs typeface="Times New Roman"/>
              </a:rPr>
              <a:t>z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-5" dirty="0">
                <a:latin typeface="Times New Roman"/>
                <a:cs typeface="Times New Roman"/>
              </a:rPr>
              <a:t>nes</a:t>
            </a:r>
            <a:endParaRPr sz="1200">
              <a:latin typeface="Times New Roman"/>
              <a:cs typeface="Times New Roman"/>
            </a:endParaRPr>
          </a:p>
          <a:p>
            <a:pPr marL="1416050" lvl="2" indent="-271145">
              <a:lnSpc>
                <a:spcPct val="100000"/>
              </a:lnSpc>
              <a:spcBef>
                <a:spcPts val="35"/>
              </a:spcBef>
              <a:buFont typeface="Times New Roman"/>
              <a:buAutoNum type="romanLcPeriod"/>
              <a:tabLst>
                <a:tab pos="1416685" algn="l"/>
              </a:tabLst>
            </a:pPr>
            <a:r>
              <a:rPr sz="1200" spc="-5" dirty="0">
                <a:latin typeface="Times New Roman"/>
                <a:cs typeface="Times New Roman"/>
              </a:rPr>
              <a:t>New</a:t>
            </a:r>
            <a:r>
              <a:rPr sz="1200" dirty="0">
                <a:latin typeface="Times New Roman"/>
                <a:cs typeface="Times New Roman"/>
              </a:rPr>
              <a:t>sp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10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er</a:t>
            </a:r>
            <a:r>
              <a:rPr sz="1200" dirty="0">
                <a:latin typeface="Times New Roman"/>
                <a:cs typeface="Times New Roman"/>
              </a:rPr>
              <a:t>/R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dio Public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I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tion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nnoun</a:t>
            </a:r>
            <a:r>
              <a:rPr sz="1200" spc="5" dirty="0">
                <a:latin typeface="Times New Roman"/>
                <a:cs typeface="Times New Roman"/>
              </a:rPr>
              <a:t>c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nts</a:t>
            </a:r>
            <a:endParaRPr sz="1200">
              <a:latin typeface="Times New Roman"/>
              <a:cs typeface="Times New Roman"/>
            </a:endParaRPr>
          </a:p>
          <a:p>
            <a:pPr marL="44450" marR="94615">
              <a:lnSpc>
                <a:spcPct val="102899"/>
              </a:lnSpc>
              <a:spcBef>
                <a:spcPts val="819"/>
              </a:spcBef>
            </a:pPr>
            <a:r>
              <a:rPr sz="1200" spc="-5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o </a:t>
            </a:r>
            <a:r>
              <a:rPr sz="1200" spc="-5" dirty="0">
                <a:latin typeface="Times New Roman"/>
                <a:cs typeface="Times New Roman"/>
              </a:rPr>
              <a:t>ac</a:t>
            </a:r>
            <a:r>
              <a:rPr sz="1200" dirty="0">
                <a:latin typeface="Times New Roman"/>
                <a:cs typeface="Times New Roman"/>
              </a:rPr>
              <a:t>hi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10" dirty="0">
                <a:latin typeface="Times New Roman"/>
                <a:cs typeface="Times New Roman"/>
              </a:rPr>
              <a:t>h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ls, it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 </a:t>
            </a:r>
            <a:r>
              <a:rPr sz="1200" spc="10" dirty="0">
                <a:latin typeface="Times New Roman"/>
                <a:cs typeface="Times New Roman"/>
              </a:rPr>
              <a:t>m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li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 </a:t>
            </a:r>
            <a:r>
              <a:rPr sz="1200" spc="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5" dirty="0">
                <a:latin typeface="Times New Roman"/>
                <a:cs typeface="Times New Roman"/>
              </a:rPr>
              <a:t>ee</a:t>
            </a:r>
            <a:r>
              <a:rPr sz="1200" dirty="0">
                <a:latin typeface="Times New Roman"/>
                <a:cs typeface="Times New Roman"/>
              </a:rPr>
              <a:t>d 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vol</a:t>
            </a:r>
            <a:r>
              <a:rPr sz="1200" spc="-5" dirty="0">
                <a:latin typeface="Times New Roman"/>
                <a:cs typeface="Times New Roman"/>
              </a:rPr>
              <a:t>u</a:t>
            </a:r>
            <a:r>
              <a:rPr sz="1200" dirty="0">
                <a:latin typeface="Times New Roman"/>
                <a:cs typeface="Times New Roman"/>
              </a:rPr>
              <a:t>nt</a:t>
            </a:r>
            <a:r>
              <a:rPr sz="1200" spc="-5" dirty="0">
                <a:latin typeface="Times New Roman"/>
                <a:cs typeface="Times New Roman"/>
              </a:rPr>
              <a:t>ee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 impl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nt 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mb</a:t>
            </a:r>
            <a:r>
              <a:rPr sz="1200" spc="-5" dirty="0">
                <a:latin typeface="Times New Roman"/>
                <a:cs typeface="Times New Roman"/>
              </a:rPr>
              <a:t>er</a:t>
            </a:r>
            <a:r>
              <a:rPr sz="1200" dirty="0">
                <a:latin typeface="Times New Roman"/>
                <a:cs typeface="Times New Roman"/>
              </a:rPr>
              <a:t>ship </a:t>
            </a:r>
            <a:r>
              <a:rPr sz="1200" spc="-5" dirty="0">
                <a:latin typeface="Times New Roman"/>
                <a:cs typeface="Times New Roman"/>
              </a:rPr>
              <a:t>Gr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-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th Pl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nd 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10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volunt</a:t>
            </a:r>
            <a:r>
              <a:rPr sz="1200" spc="-5" dirty="0">
                <a:latin typeface="Times New Roman"/>
                <a:cs typeface="Times New Roman"/>
              </a:rPr>
              <a:t>ee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 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spc="5" dirty="0">
                <a:latin typeface="Times New Roman"/>
                <a:cs typeface="Times New Roman"/>
              </a:rPr>
              <a:t>c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pt the</a:t>
            </a:r>
            <a:r>
              <a:rPr sz="1200" spc="-5" dirty="0">
                <a:latin typeface="Times New Roman"/>
                <a:cs typeface="Times New Roman"/>
              </a:rPr>
              <a:t> r</a:t>
            </a:r>
            <a:r>
              <a:rPr sz="1200" dirty="0">
                <a:latin typeface="Times New Roman"/>
                <a:cs typeface="Times New Roman"/>
              </a:rPr>
              <a:t>ole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sso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tion</a:t>
            </a:r>
            <a:r>
              <a:rPr sz="1200" spc="5" dirty="0">
                <a:latin typeface="Times New Roman"/>
                <a:cs typeface="Times New Roman"/>
              </a:rPr>
              <a:t>’</a:t>
            </a:r>
            <a:r>
              <a:rPr sz="1200" dirty="0">
                <a:latin typeface="Times New Roman"/>
                <a:cs typeface="Times New Roman"/>
              </a:rPr>
              <a:t>s Public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30" dirty="0">
                <a:latin typeface="Times New Roman"/>
                <a:cs typeface="Times New Roman"/>
              </a:rPr>
              <a:t>I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spc="1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tion o</a:t>
            </a:r>
            <a:r>
              <a:rPr sz="1200" spc="-5" dirty="0">
                <a:latin typeface="Times New Roman"/>
                <a:cs typeface="Times New Roman"/>
              </a:rPr>
              <a:t>ff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-5" dirty="0">
                <a:latin typeface="Times New Roman"/>
                <a:cs typeface="Times New Roman"/>
              </a:rPr>
              <a:t>ce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 </a:t>
            </a:r>
            <a:r>
              <a:rPr sz="1200" spc="10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omote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our</a:t>
            </a:r>
            <a:r>
              <a:rPr sz="1200" spc="-5" dirty="0">
                <a:latin typeface="Times New Roman"/>
                <a:cs typeface="Times New Roman"/>
              </a:rPr>
              <a:t> A</a:t>
            </a:r>
            <a:r>
              <a:rPr sz="1200" spc="10" dirty="0">
                <a:latin typeface="Times New Roman"/>
                <a:cs typeface="Times New Roman"/>
              </a:rPr>
              <a:t>s</a:t>
            </a:r>
            <a:r>
              <a:rPr sz="1200" dirty="0">
                <a:latin typeface="Times New Roman"/>
                <a:cs typeface="Times New Roman"/>
              </a:rPr>
              <a:t>so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tion th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u v</a:t>
            </a:r>
            <a:r>
              <a:rPr sz="1200" spc="-5" dirty="0">
                <a:latin typeface="Times New Roman"/>
                <a:cs typeface="Times New Roman"/>
              </a:rPr>
              <a:t>ar</a:t>
            </a:r>
            <a:r>
              <a:rPr sz="1200" dirty="0">
                <a:latin typeface="Times New Roman"/>
                <a:cs typeface="Times New Roman"/>
              </a:rPr>
              <a:t>ious p</a:t>
            </a:r>
            <a:r>
              <a:rPr sz="1200" spc="10" dirty="0">
                <a:latin typeface="Times New Roman"/>
                <a:cs typeface="Times New Roman"/>
              </a:rPr>
              <a:t>u</a:t>
            </a:r>
            <a:r>
              <a:rPr sz="1200" dirty="0">
                <a:latin typeface="Times New Roman"/>
                <a:cs typeface="Times New Roman"/>
              </a:rPr>
              <a:t>blic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dia</a:t>
            </a:r>
            <a:r>
              <a:rPr sz="1200" spc="-5" dirty="0">
                <a:latin typeface="Times New Roman"/>
                <a:cs typeface="Times New Roman"/>
              </a:rPr>
              <a:t> a</a:t>
            </a:r>
            <a:r>
              <a:rPr sz="1200" dirty="0">
                <a:latin typeface="Times New Roman"/>
                <a:cs typeface="Times New Roman"/>
              </a:rPr>
              <a:t>nd so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 m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dia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sou</a:t>
            </a:r>
            <a:r>
              <a:rPr sz="1200" spc="-5" dirty="0">
                <a:latin typeface="Times New Roman"/>
                <a:cs typeface="Times New Roman"/>
              </a:rPr>
              <a:t>rce</a:t>
            </a:r>
            <a:r>
              <a:rPr sz="1200" dirty="0">
                <a:latin typeface="Times New Roman"/>
                <a:cs typeface="Times New Roman"/>
              </a:rPr>
              <a:t>s.</a:t>
            </a:r>
            <a:endParaRPr sz="1200">
              <a:latin typeface="Times New Roman"/>
              <a:cs typeface="Times New Roman"/>
            </a:endParaRPr>
          </a:p>
          <a:p>
            <a:pPr marL="44450" marR="306705">
              <a:lnSpc>
                <a:spcPct val="103099"/>
              </a:lnSpc>
              <a:spcBef>
                <a:spcPts val="820"/>
              </a:spcBef>
            </a:pP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mb</a:t>
            </a:r>
            <a:r>
              <a:rPr sz="1200" spc="-5" dirty="0">
                <a:latin typeface="Times New Roman"/>
                <a:cs typeface="Times New Roman"/>
              </a:rPr>
              <a:t>er</a:t>
            </a:r>
            <a:r>
              <a:rPr sz="1200" dirty="0">
                <a:latin typeface="Times New Roman"/>
                <a:cs typeface="Times New Roman"/>
              </a:rPr>
              <a:t>s </a:t>
            </a:r>
            <a:r>
              <a:rPr sz="1200" spc="-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ho 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int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10" dirty="0">
                <a:latin typeface="Times New Roman"/>
                <a:cs typeface="Times New Roman"/>
              </a:rPr>
              <a:t>s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 in th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se</a:t>
            </a:r>
            <a:r>
              <a:rPr sz="1200" spc="-5" dirty="0">
                <a:latin typeface="Times New Roman"/>
                <a:cs typeface="Times New Roman"/>
              </a:rPr>
              <a:t> a</a:t>
            </a:r>
            <a:r>
              <a:rPr sz="1200" dirty="0">
                <a:latin typeface="Times New Roman"/>
                <a:cs typeface="Times New Roman"/>
              </a:rPr>
              <a:t>ssuming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positions should 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il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our</a:t>
            </a:r>
            <a:r>
              <a:rPr sz="1200" spc="-5" dirty="0">
                <a:latin typeface="Times New Roman"/>
                <a:cs typeface="Times New Roman"/>
              </a:rPr>
              <a:t> A</a:t>
            </a:r>
            <a:r>
              <a:rPr sz="1200" dirty="0">
                <a:latin typeface="Times New Roman"/>
                <a:cs typeface="Times New Roman"/>
              </a:rPr>
              <a:t>sso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tion P</a:t>
            </a:r>
            <a:r>
              <a:rPr sz="1200" spc="-5" dirty="0">
                <a:latin typeface="Times New Roman"/>
                <a:cs typeface="Times New Roman"/>
              </a:rPr>
              <a:t>re</a:t>
            </a:r>
            <a:r>
              <a:rPr sz="1200" dirty="0">
                <a:latin typeface="Times New Roman"/>
                <a:cs typeface="Times New Roman"/>
              </a:rPr>
              <a:t>sid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nt R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. S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ott </a:t>
            </a:r>
            <a:r>
              <a:rPr sz="1200" spc="10" dirty="0">
                <a:latin typeface="Times New Roman"/>
                <a:cs typeface="Times New Roman"/>
              </a:rPr>
              <a:t>J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 </a:t>
            </a:r>
            <a:r>
              <a:rPr sz="1200" u="sng" dirty="0">
                <a:solidFill>
                  <a:srgbClr val="0563C1"/>
                </a:solidFill>
                <a:latin typeface="Times New Roman"/>
                <a:cs typeface="Times New Roman"/>
                <a:hlinkClick r:id="rId3"/>
              </a:rPr>
              <a:t>p</a:t>
            </a:r>
            <a:r>
              <a:rPr sz="1200" u="sng" spc="-5" dirty="0">
                <a:solidFill>
                  <a:srgbClr val="0563C1"/>
                </a:solidFill>
                <a:latin typeface="Times New Roman"/>
                <a:cs typeface="Times New Roman"/>
                <a:hlinkClick r:id="rId3"/>
              </a:rPr>
              <a:t>re</a:t>
            </a:r>
            <a:r>
              <a:rPr sz="1200" u="sng" dirty="0">
                <a:solidFill>
                  <a:srgbClr val="0563C1"/>
                </a:solidFill>
                <a:latin typeface="Times New Roman"/>
                <a:cs typeface="Times New Roman"/>
                <a:hlinkClick r:id="rId3"/>
              </a:rPr>
              <a:t>sid</a:t>
            </a:r>
            <a:r>
              <a:rPr sz="1200" u="sng" spc="-5" dirty="0">
                <a:solidFill>
                  <a:srgbClr val="0563C1"/>
                </a:solidFill>
                <a:latin typeface="Times New Roman"/>
                <a:cs typeface="Times New Roman"/>
                <a:hlinkClick r:id="rId3"/>
              </a:rPr>
              <a:t>e</a:t>
            </a:r>
            <a:r>
              <a:rPr sz="1200" u="sng" dirty="0">
                <a:solidFill>
                  <a:srgbClr val="0563C1"/>
                </a:solidFill>
                <a:latin typeface="Times New Roman"/>
                <a:cs typeface="Times New Roman"/>
                <a:hlinkClick r:id="rId3"/>
              </a:rPr>
              <a:t>nt</a:t>
            </a:r>
            <a:r>
              <a:rPr sz="1200" u="sng" spc="-5" dirty="0">
                <a:solidFill>
                  <a:srgbClr val="0563C1"/>
                </a:solidFill>
                <a:latin typeface="Times New Roman"/>
                <a:cs typeface="Times New Roman"/>
                <a:hlinkClick r:id="rId3"/>
              </a:rPr>
              <a:t>@</a:t>
            </a:r>
            <a:r>
              <a:rPr sz="1200" u="sng" dirty="0">
                <a:solidFill>
                  <a:srgbClr val="0563C1"/>
                </a:solidFill>
                <a:latin typeface="Times New Roman"/>
                <a:cs typeface="Times New Roman"/>
                <a:hlinkClick r:id="rId3"/>
              </a:rPr>
              <a:t>s</a:t>
            </a:r>
            <a:r>
              <a:rPr sz="1200" u="sng" spc="20" dirty="0">
                <a:solidFill>
                  <a:srgbClr val="0563C1"/>
                </a:solidFill>
                <a:latin typeface="Times New Roman"/>
                <a:cs typeface="Times New Roman"/>
                <a:hlinkClick r:id="rId3"/>
              </a:rPr>
              <a:t>k</a:t>
            </a:r>
            <a:r>
              <a:rPr sz="1200" u="sng" spc="-25" dirty="0">
                <a:solidFill>
                  <a:srgbClr val="0563C1"/>
                </a:solidFill>
                <a:latin typeface="Times New Roman"/>
                <a:cs typeface="Times New Roman"/>
                <a:hlinkClick r:id="rId3"/>
              </a:rPr>
              <a:t>y</a:t>
            </a:r>
            <a:r>
              <a:rPr sz="1200" u="sng" dirty="0">
                <a:solidFill>
                  <a:srgbClr val="0563C1"/>
                </a:solidFill>
                <a:latin typeface="Times New Roman"/>
                <a:cs typeface="Times New Roman"/>
                <a:hlinkClick r:id="rId3"/>
              </a:rPr>
              <a:t>soldi</a:t>
            </a:r>
            <a:r>
              <a:rPr sz="1200" u="sng" spc="-5" dirty="0">
                <a:solidFill>
                  <a:srgbClr val="0563C1"/>
                </a:solidFill>
                <a:latin typeface="Times New Roman"/>
                <a:cs typeface="Times New Roman"/>
                <a:hlinkClick r:id="rId3"/>
              </a:rPr>
              <a:t>er</a:t>
            </a:r>
            <a:r>
              <a:rPr sz="1200" u="sng" spc="10" dirty="0">
                <a:solidFill>
                  <a:srgbClr val="0563C1"/>
                </a:solidFill>
                <a:latin typeface="Times New Roman"/>
                <a:cs typeface="Times New Roman"/>
                <a:hlinkClick r:id="rId3"/>
              </a:rPr>
              <a:t>.</a:t>
            </a:r>
            <a:r>
              <a:rPr sz="1200" u="sng" dirty="0">
                <a:solidFill>
                  <a:srgbClr val="0563C1"/>
                </a:solidFill>
                <a:latin typeface="Times New Roman"/>
                <a:cs typeface="Times New Roman"/>
                <a:hlinkClick r:id="rId3"/>
              </a:rPr>
              <a:t>n</a:t>
            </a:r>
            <a:r>
              <a:rPr sz="1200" u="sng" spc="-5" dirty="0">
                <a:solidFill>
                  <a:srgbClr val="0563C1"/>
                </a:solidFill>
                <a:latin typeface="Times New Roman"/>
                <a:cs typeface="Times New Roman"/>
                <a:hlinkClick r:id="rId3"/>
              </a:rPr>
              <a:t>e</a:t>
            </a:r>
            <a:r>
              <a:rPr sz="1200" u="sng" dirty="0">
                <a:solidFill>
                  <a:srgbClr val="0563C1"/>
                </a:solidFill>
                <a:latin typeface="Times New Roman"/>
                <a:cs typeface="Times New Roman"/>
                <a:hlinkClick r:id="rId3"/>
              </a:rPr>
              <a:t>t</a:t>
            </a:r>
            <a:r>
              <a:rPr sz="1200" dirty="0">
                <a:solidFill>
                  <a:srgbClr val="0563C1"/>
                </a:solidFill>
                <a:latin typeface="Times New Roman"/>
                <a:cs typeface="Times New Roman"/>
                <a:hlinkClick r:id="rId3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nd indi</a:t>
            </a:r>
            <a:r>
              <a:rPr sz="1200" spc="-5" dirty="0">
                <a:latin typeface="Times New Roman"/>
                <a:cs typeface="Times New Roman"/>
              </a:rPr>
              <a:t>ca</a:t>
            </a:r>
            <a:r>
              <a:rPr sz="1200" dirty="0">
                <a:latin typeface="Times New Roman"/>
                <a:cs typeface="Times New Roman"/>
              </a:rPr>
              <a:t>te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posi</a:t>
            </a:r>
            <a:r>
              <a:rPr sz="1200" spc="10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ion th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e int</a:t>
            </a:r>
            <a:r>
              <a:rPr sz="1200" spc="-5" dirty="0">
                <a:latin typeface="Times New Roman"/>
                <a:cs typeface="Times New Roman"/>
              </a:rPr>
              <a:t>ere</a:t>
            </a:r>
            <a:r>
              <a:rPr sz="1200" dirty="0">
                <a:latin typeface="Times New Roman"/>
                <a:cs typeface="Times New Roman"/>
              </a:rPr>
              <a:t>st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 in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lo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ith 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 outline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ir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pl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 to </a:t>
            </a:r>
            <a:r>
              <a:rPr sz="1200" spc="-5" dirty="0">
                <a:latin typeface="Times New Roman"/>
                <a:cs typeface="Times New Roman"/>
              </a:rPr>
              <a:t>acc</a:t>
            </a:r>
            <a:r>
              <a:rPr sz="1200" dirty="0">
                <a:latin typeface="Times New Roman"/>
                <a:cs typeface="Times New Roman"/>
              </a:rPr>
              <a:t>omplish th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ls </a:t>
            </a:r>
            <a:r>
              <a:rPr sz="1200" spc="5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 </a:t>
            </a:r>
            <a:r>
              <a:rPr sz="1200" spc="-5" dirty="0">
                <a:latin typeface="Times New Roman"/>
                <a:cs typeface="Times New Roman"/>
              </a:rPr>
              <a:t>re</a:t>
            </a:r>
            <a:r>
              <a:rPr sz="1200" dirty="0">
                <a:latin typeface="Times New Roman"/>
                <a:cs typeface="Times New Roman"/>
              </a:rPr>
              <a:t>sp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tive obj</a:t>
            </a:r>
            <a:r>
              <a:rPr sz="1200" spc="-5" dirty="0">
                <a:latin typeface="Times New Roman"/>
                <a:cs typeface="Times New Roman"/>
              </a:rPr>
              <a:t>ec</a:t>
            </a:r>
            <a:r>
              <a:rPr sz="1200" dirty="0">
                <a:latin typeface="Times New Roman"/>
                <a:cs typeface="Times New Roman"/>
              </a:rPr>
              <a:t>tiv</a:t>
            </a:r>
            <a:r>
              <a:rPr sz="1200" spc="-5" dirty="0">
                <a:latin typeface="Times New Roman"/>
                <a:cs typeface="Times New Roman"/>
              </a:rPr>
              <a:t>e.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75"/>
              </a:spcBef>
            </a:pPr>
            <a:r>
              <a:rPr sz="1200" b="1" spc="-5" dirty="0">
                <a:latin typeface="Times New Roman"/>
                <a:cs typeface="Times New Roman"/>
              </a:rPr>
              <a:t>C</a:t>
            </a:r>
            <a:r>
              <a:rPr sz="1200" b="1" dirty="0">
                <a:latin typeface="Times New Roman"/>
                <a:cs typeface="Times New Roman"/>
              </a:rPr>
              <a:t>on</a:t>
            </a:r>
            <a:r>
              <a:rPr sz="1200" b="1" spc="-5" dirty="0">
                <a:latin typeface="Times New Roman"/>
                <a:cs typeface="Times New Roman"/>
              </a:rPr>
              <a:t>c</a:t>
            </a:r>
            <a:r>
              <a:rPr sz="1200" b="1" dirty="0">
                <a:latin typeface="Times New Roman"/>
                <a:cs typeface="Times New Roman"/>
              </a:rPr>
              <a:t>lusion</a:t>
            </a:r>
            <a:endParaRPr sz="12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3299"/>
              </a:lnSpc>
              <a:spcBef>
                <a:spcPts val="780"/>
              </a:spcBef>
            </a:pPr>
            <a:r>
              <a:rPr sz="1200" spc="-10" dirty="0">
                <a:latin typeface="Times New Roman"/>
                <a:cs typeface="Times New Roman"/>
              </a:rPr>
              <a:t>B</a:t>
            </a:r>
            <a:r>
              <a:rPr sz="1200" spc="-5" dirty="0">
                <a:latin typeface="Times New Roman"/>
                <a:cs typeface="Times New Roman"/>
              </a:rPr>
              <a:t>ef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losin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wa</a:t>
            </a:r>
            <a:r>
              <a:rPr sz="1200" dirty="0">
                <a:latin typeface="Times New Roman"/>
                <a:cs typeface="Times New Roman"/>
              </a:rPr>
              <a:t>nt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nk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10" dirty="0">
                <a:latin typeface="Times New Roman"/>
                <a:cs typeface="Times New Roman"/>
              </a:rPr>
              <a:t>u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10" dirty="0">
                <a:latin typeface="Times New Roman"/>
                <a:cs typeface="Times New Roman"/>
              </a:rPr>
              <a:t>b</a:t>
            </a:r>
            <a:r>
              <a:rPr sz="1200" spc="-5" dirty="0">
                <a:latin typeface="Times New Roman"/>
                <a:cs typeface="Times New Roman"/>
              </a:rPr>
              <a:t>er</a:t>
            </a:r>
            <a:r>
              <a:rPr sz="1200" dirty="0">
                <a:latin typeface="Times New Roman"/>
                <a:cs typeface="Times New Roman"/>
              </a:rPr>
              <a:t>ship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T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De</a:t>
            </a:r>
            <a:r>
              <a:rPr sz="1200" dirty="0">
                <a:latin typeface="Times New Roman"/>
                <a:cs typeface="Times New Roman"/>
              </a:rPr>
              <a:t>nnis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H</a:t>
            </a:r>
            <a:r>
              <a:rPr sz="1200" dirty="0">
                <a:latin typeface="Times New Roman"/>
                <a:cs typeface="Times New Roman"/>
              </a:rPr>
              <a:t>ill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nd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K</a:t>
            </a:r>
            <a:r>
              <a:rPr sz="1200" dirty="0">
                <a:latin typeface="Times New Roman"/>
                <a:cs typeface="Times New Roman"/>
              </a:rPr>
              <a:t>l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usn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 </a:t>
            </a:r>
            <a:r>
              <a:rPr sz="1200" spc="-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ho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ve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de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this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po</a:t>
            </a:r>
            <a:r>
              <a:rPr sz="1200" spc="10" dirty="0">
                <a:latin typeface="Times New Roman"/>
                <a:cs typeface="Times New Roman"/>
              </a:rPr>
              <a:t>s</a:t>
            </a:r>
            <a:r>
              <a:rPr sz="1200" dirty="0">
                <a:latin typeface="Times New Roman"/>
                <a:cs typeface="Times New Roman"/>
              </a:rPr>
              <a:t>sibl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.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h</a:t>
            </a:r>
            <a:r>
              <a:rPr sz="1200" spc="1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do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t</a:t>
            </a:r>
            <a:r>
              <a:rPr sz="1200" spc="-5" dirty="0">
                <a:latin typeface="Times New Roman"/>
                <a:cs typeface="Times New Roman"/>
              </a:rPr>
              <a:t>re</a:t>
            </a: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dous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job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nd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d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vote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10" dirty="0">
                <a:latin typeface="Times New Roman"/>
                <a:cs typeface="Times New Roman"/>
              </a:rPr>
              <a:t>u</a:t>
            </a: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er</a:t>
            </a:r>
            <a:r>
              <a:rPr sz="1200" dirty="0">
                <a:latin typeface="Times New Roman"/>
                <a:cs typeface="Times New Roman"/>
              </a:rPr>
              <a:t>ous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hou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this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v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20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y impo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nt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oj</a:t>
            </a:r>
            <a:r>
              <a:rPr sz="1200" spc="-5" dirty="0">
                <a:latin typeface="Times New Roman"/>
                <a:cs typeface="Times New Roman"/>
              </a:rPr>
              <a:t>ec</a:t>
            </a:r>
            <a:r>
              <a:rPr sz="1200" dirty="0">
                <a:latin typeface="Times New Roman"/>
                <a:cs typeface="Times New Roman"/>
              </a:rPr>
              <a:t>t.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D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nnis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inputs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ll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w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mb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10" dirty="0">
                <a:latin typeface="Times New Roman"/>
                <a:cs typeface="Times New Roman"/>
              </a:rPr>
              <a:t>h</a:t>
            </a:r>
            <a:r>
              <a:rPr sz="1200" dirty="0">
                <a:latin typeface="Times New Roman"/>
                <a:cs typeface="Times New Roman"/>
              </a:rPr>
              <a:t>ip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5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tion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our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mb</a:t>
            </a:r>
            <a:r>
              <a:rPr sz="1200" spc="-5" dirty="0">
                <a:latin typeface="Times New Roman"/>
                <a:cs typeface="Times New Roman"/>
              </a:rPr>
              <a:t>er</a:t>
            </a:r>
            <a:r>
              <a:rPr sz="1200" dirty="0">
                <a:latin typeface="Times New Roman"/>
                <a:cs typeface="Times New Roman"/>
              </a:rPr>
              <a:t>ship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b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10" dirty="0">
                <a:latin typeface="Times New Roman"/>
                <a:cs typeface="Times New Roman"/>
              </a:rPr>
              <a:t>s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nd P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re</a:t>
            </a: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re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nd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nd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we</a:t>
            </a:r>
            <a:r>
              <a:rPr sz="1200" dirty="0">
                <a:latin typeface="Times New Roman"/>
                <a:cs typeface="Times New Roman"/>
              </a:rPr>
              <a:t>l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ome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tt</a:t>
            </a:r>
            <a:r>
              <a:rPr sz="1200" spc="-5" dirty="0">
                <a:latin typeface="Times New Roman"/>
                <a:cs typeface="Times New Roman"/>
              </a:rPr>
              <a:t>er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ith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mb</a:t>
            </a:r>
            <a:r>
              <a:rPr sz="1200" spc="-5" dirty="0">
                <a:latin typeface="Times New Roman"/>
                <a:cs typeface="Times New Roman"/>
              </a:rPr>
              <a:t>er</a:t>
            </a:r>
            <a:r>
              <a:rPr sz="1200" dirty="0">
                <a:latin typeface="Times New Roman"/>
                <a:cs typeface="Times New Roman"/>
              </a:rPr>
              <a:t>ship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car</a:t>
            </a:r>
            <a:r>
              <a:rPr sz="1200" dirty="0">
                <a:latin typeface="Times New Roman"/>
                <a:cs typeface="Times New Roman"/>
              </a:rPr>
              <a:t>ds.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h</a:t>
            </a:r>
            <a:r>
              <a:rPr sz="1200" spc="1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ve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</a:t>
            </a:r>
            <a:r>
              <a:rPr sz="1200" spc="-5" dirty="0">
                <a:latin typeface="Times New Roman"/>
                <a:cs typeface="Times New Roman"/>
              </a:rPr>
              <a:t>ee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doing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this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or 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spc="5" dirty="0">
                <a:latin typeface="Times New Roman"/>
                <a:cs typeface="Times New Roman"/>
              </a:rPr>
              <a:t>ea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hind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-5" dirty="0">
                <a:latin typeface="Times New Roman"/>
                <a:cs typeface="Times New Roman"/>
              </a:rPr>
              <a:t>ce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nd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ir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di</a:t>
            </a:r>
            <a:r>
              <a:rPr sz="1200" spc="-5" dirty="0">
                <a:latin typeface="Times New Roman"/>
                <a:cs typeface="Times New Roman"/>
              </a:rPr>
              <a:t>ca</a:t>
            </a:r>
            <a:r>
              <a:rPr sz="1200" dirty="0">
                <a:latin typeface="Times New Roman"/>
                <a:cs typeface="Times New Roman"/>
              </a:rPr>
              <a:t>tion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nd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</a:t>
            </a:r>
            <a:r>
              <a:rPr sz="1200" spc="-5" dirty="0">
                <a:latin typeface="Times New Roman"/>
                <a:cs typeface="Times New Roman"/>
              </a:rPr>
              <a:t>ar</a:t>
            </a:r>
            <a:r>
              <a:rPr sz="1200" dirty="0">
                <a:latin typeface="Times New Roman"/>
                <a:cs typeface="Times New Roman"/>
              </a:rPr>
              <a:t>d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k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-5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un</a:t>
            </a:r>
            <a:r>
              <a:rPr sz="1200" spc="-5" dirty="0">
                <a:latin typeface="Times New Roman"/>
                <a:cs typeface="Times New Roman"/>
              </a:rPr>
              <a:t>-</a:t>
            </a:r>
            <a:r>
              <a:rPr sz="1200" dirty="0">
                <a:latin typeface="Times New Roman"/>
                <a:cs typeface="Times New Roman"/>
              </a:rPr>
              <a:t>noti</a:t>
            </a:r>
            <a:r>
              <a:rPr sz="1200" spc="-5" dirty="0">
                <a:latin typeface="Times New Roman"/>
                <a:cs typeface="Times New Roman"/>
              </a:rPr>
              <a:t>ce</a:t>
            </a:r>
            <a:r>
              <a:rPr sz="1200" dirty="0">
                <a:latin typeface="Times New Roman"/>
                <a:cs typeface="Times New Roman"/>
              </a:rPr>
              <a:t>d.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xt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-10" dirty="0">
                <a:latin typeface="Times New Roman"/>
                <a:cs typeface="Times New Roman"/>
              </a:rPr>
              <a:t>i</a:t>
            </a:r>
            <a:r>
              <a:rPr sz="1200" dirty="0">
                <a:latin typeface="Times New Roman"/>
                <a:cs typeface="Times New Roman"/>
              </a:rPr>
              <a:t>me 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u s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m, h</a:t>
            </a:r>
            <a:r>
              <a:rPr sz="1200" spc="10" dirty="0">
                <a:latin typeface="Times New Roman"/>
                <a:cs typeface="Times New Roman"/>
              </a:rPr>
              <a:t>u</a:t>
            </a:r>
            <a:r>
              <a:rPr sz="1200" dirty="0">
                <a:latin typeface="Times New Roman"/>
                <a:cs typeface="Times New Roman"/>
              </a:rPr>
              <a:t>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m 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nd th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nk th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m </a:t>
            </a:r>
            <a:r>
              <a:rPr sz="1200" spc="-5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ir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d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votion!</a:t>
            </a:r>
            <a:endParaRPr sz="1200">
              <a:latin typeface="Times New Roman"/>
              <a:cs typeface="Times New Roman"/>
            </a:endParaRPr>
          </a:p>
          <a:p>
            <a:pPr marL="12700" marR="607695">
              <a:lnSpc>
                <a:spcPct val="143300"/>
              </a:lnSpc>
              <a:spcBef>
                <a:spcPts val="240"/>
              </a:spcBef>
            </a:pPr>
            <a:r>
              <a:rPr sz="1200" spc="-5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his </a:t>
            </a:r>
            <a:r>
              <a:rPr sz="1200" spc="-5" dirty="0">
                <a:latin typeface="Times New Roman"/>
                <a:cs typeface="Times New Roman"/>
              </a:rPr>
              <a:t>re</a:t>
            </a:r>
            <a:r>
              <a:rPr sz="1200" dirty="0">
                <a:latin typeface="Times New Roman"/>
                <a:cs typeface="Times New Roman"/>
              </a:rPr>
              <a:t>po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t </a:t>
            </a:r>
            <a:r>
              <a:rPr sz="1200" spc="-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ill be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post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 on our</a:t>
            </a:r>
            <a:r>
              <a:rPr sz="1200" spc="-5" dirty="0">
                <a:latin typeface="Times New Roman"/>
                <a:cs typeface="Times New Roman"/>
              </a:rPr>
              <a:t> “A</a:t>
            </a:r>
            <a:r>
              <a:rPr sz="1200" dirty="0">
                <a:latin typeface="Times New Roman"/>
                <a:cs typeface="Times New Roman"/>
              </a:rPr>
              <a:t>bout 173d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10" dirty="0">
                <a:latin typeface="Times New Roman"/>
                <a:cs typeface="Times New Roman"/>
              </a:rPr>
              <a:t>i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bo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ne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B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spc="10" dirty="0">
                <a:latin typeface="Times New Roman"/>
                <a:cs typeface="Times New Roman"/>
              </a:rPr>
              <a:t>i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10" dirty="0">
                <a:latin typeface="Times New Roman"/>
                <a:cs typeface="Times New Roman"/>
              </a:rPr>
              <a:t>d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A</a:t>
            </a:r>
            <a:r>
              <a:rPr sz="1200" dirty="0">
                <a:latin typeface="Times New Roman"/>
                <a:cs typeface="Times New Roman"/>
              </a:rPr>
              <a:t>sso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10" dirty="0">
                <a:latin typeface="Times New Roman"/>
                <a:cs typeface="Times New Roman"/>
              </a:rPr>
              <a:t>i</a:t>
            </a:r>
            <a:r>
              <a:rPr sz="1200" dirty="0">
                <a:latin typeface="Times New Roman"/>
                <a:cs typeface="Times New Roman"/>
              </a:rPr>
              <a:t>on”</a:t>
            </a:r>
            <a:r>
              <a:rPr sz="1200" spc="-5" dirty="0">
                <a:latin typeface="Times New Roman"/>
                <a:cs typeface="Times New Roman"/>
              </a:rPr>
              <a:t> we</a:t>
            </a:r>
            <a:r>
              <a:rPr sz="1200" dirty="0">
                <a:latin typeface="Times New Roman"/>
                <a:cs typeface="Times New Roman"/>
              </a:rPr>
              <a:t>bp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ge </a:t>
            </a:r>
            <a:r>
              <a:rPr sz="1200" u="sng" dirty="0">
                <a:solidFill>
                  <a:srgbClr val="0563C1"/>
                </a:solidFill>
                <a:latin typeface="Times New Roman"/>
                <a:cs typeface="Times New Roman"/>
                <a:hlinkClick r:id="rId4"/>
              </a:rPr>
              <a:t>https://</a:t>
            </a:r>
            <a:r>
              <a:rPr sz="1200" u="sng" spc="-5" dirty="0">
                <a:solidFill>
                  <a:srgbClr val="0563C1"/>
                </a:solidFill>
                <a:latin typeface="Times New Roman"/>
                <a:cs typeface="Times New Roman"/>
                <a:hlinkClick r:id="rId4"/>
              </a:rPr>
              <a:t>www</a:t>
            </a:r>
            <a:r>
              <a:rPr sz="1200" u="sng" dirty="0">
                <a:solidFill>
                  <a:srgbClr val="0563C1"/>
                </a:solidFill>
                <a:latin typeface="Times New Roman"/>
                <a:cs typeface="Times New Roman"/>
                <a:hlinkClick r:id="rId4"/>
              </a:rPr>
              <a:t>.s</a:t>
            </a:r>
            <a:r>
              <a:rPr sz="1200" u="sng" spc="10" dirty="0">
                <a:solidFill>
                  <a:srgbClr val="0563C1"/>
                </a:solidFill>
                <a:latin typeface="Times New Roman"/>
                <a:cs typeface="Times New Roman"/>
                <a:hlinkClick r:id="rId4"/>
              </a:rPr>
              <a:t>k</a:t>
            </a:r>
            <a:r>
              <a:rPr sz="1200" u="sng" spc="-40" dirty="0">
                <a:solidFill>
                  <a:srgbClr val="0563C1"/>
                </a:solidFill>
                <a:latin typeface="Times New Roman"/>
                <a:cs typeface="Times New Roman"/>
                <a:hlinkClick r:id="rId4"/>
              </a:rPr>
              <a:t>y</a:t>
            </a:r>
            <a:r>
              <a:rPr sz="1200" u="sng" dirty="0">
                <a:solidFill>
                  <a:srgbClr val="0563C1"/>
                </a:solidFill>
                <a:latin typeface="Times New Roman"/>
                <a:cs typeface="Times New Roman"/>
                <a:hlinkClick r:id="rId4"/>
              </a:rPr>
              <a:t>soldi</a:t>
            </a:r>
            <a:r>
              <a:rPr sz="1200" u="sng" spc="5" dirty="0">
                <a:solidFill>
                  <a:srgbClr val="0563C1"/>
                </a:solidFill>
                <a:latin typeface="Times New Roman"/>
                <a:cs typeface="Times New Roman"/>
                <a:hlinkClick r:id="rId4"/>
              </a:rPr>
              <a:t>e</a:t>
            </a:r>
            <a:r>
              <a:rPr sz="1200" u="sng" spc="-5" dirty="0">
                <a:solidFill>
                  <a:srgbClr val="0563C1"/>
                </a:solidFill>
                <a:latin typeface="Times New Roman"/>
                <a:cs typeface="Times New Roman"/>
                <a:hlinkClick r:id="rId4"/>
              </a:rPr>
              <a:t>r</a:t>
            </a:r>
            <a:r>
              <a:rPr sz="1200" u="sng" dirty="0">
                <a:solidFill>
                  <a:srgbClr val="0563C1"/>
                </a:solidFill>
                <a:latin typeface="Times New Roman"/>
                <a:cs typeface="Times New Roman"/>
                <a:hlinkClick r:id="rId4"/>
              </a:rPr>
              <a:t>.</a:t>
            </a:r>
            <a:r>
              <a:rPr sz="1200" u="sng" spc="10" dirty="0">
                <a:solidFill>
                  <a:srgbClr val="0563C1"/>
                </a:solidFill>
                <a:latin typeface="Times New Roman"/>
                <a:cs typeface="Times New Roman"/>
                <a:hlinkClick r:id="rId4"/>
              </a:rPr>
              <a:t>n</a:t>
            </a:r>
            <a:r>
              <a:rPr sz="1200" u="sng" spc="-5" dirty="0">
                <a:solidFill>
                  <a:srgbClr val="0563C1"/>
                </a:solidFill>
                <a:latin typeface="Times New Roman"/>
                <a:cs typeface="Times New Roman"/>
                <a:hlinkClick r:id="rId4"/>
              </a:rPr>
              <a:t>e</a:t>
            </a:r>
            <a:r>
              <a:rPr sz="1200" u="sng" dirty="0">
                <a:solidFill>
                  <a:srgbClr val="0563C1"/>
                </a:solidFill>
                <a:latin typeface="Times New Roman"/>
                <a:cs typeface="Times New Roman"/>
                <a:hlinkClick r:id="rId4"/>
              </a:rPr>
              <a:t>t/</a:t>
            </a:r>
            <a:r>
              <a:rPr sz="1200" u="sng" spc="-5" dirty="0">
                <a:solidFill>
                  <a:srgbClr val="0563C1"/>
                </a:solidFill>
                <a:latin typeface="Times New Roman"/>
                <a:cs typeface="Times New Roman"/>
                <a:hlinkClick r:id="rId4"/>
              </a:rPr>
              <a:t>A</a:t>
            </a:r>
            <a:r>
              <a:rPr sz="1200" u="sng" dirty="0">
                <a:solidFill>
                  <a:srgbClr val="0563C1"/>
                </a:solidFill>
                <a:latin typeface="Times New Roman"/>
                <a:cs typeface="Times New Roman"/>
                <a:hlinkClick r:id="rId4"/>
              </a:rPr>
              <a:t>bout</a:t>
            </a:r>
            <a:r>
              <a:rPr sz="1200" u="sng" spc="-5" dirty="0">
                <a:solidFill>
                  <a:srgbClr val="0563C1"/>
                </a:solidFill>
                <a:latin typeface="Times New Roman"/>
                <a:cs typeface="Times New Roman"/>
                <a:hlinkClick r:id="rId4"/>
              </a:rPr>
              <a:t>-</a:t>
            </a:r>
            <a:r>
              <a:rPr sz="1200" u="sng" dirty="0">
                <a:solidFill>
                  <a:srgbClr val="0563C1"/>
                </a:solidFill>
                <a:latin typeface="Times New Roman"/>
                <a:cs typeface="Times New Roman"/>
                <a:hlinkClick r:id="rId4"/>
              </a:rPr>
              <a:t>173d</a:t>
            </a:r>
            <a:r>
              <a:rPr sz="1200" u="sng" spc="-5" dirty="0">
                <a:solidFill>
                  <a:srgbClr val="0563C1"/>
                </a:solidFill>
                <a:latin typeface="Times New Roman"/>
                <a:cs typeface="Times New Roman"/>
                <a:hlinkClick r:id="rId4"/>
              </a:rPr>
              <a:t>-A</a:t>
            </a:r>
            <a:r>
              <a:rPr sz="1200" u="sng" dirty="0">
                <a:solidFill>
                  <a:srgbClr val="0563C1"/>
                </a:solidFill>
                <a:latin typeface="Times New Roman"/>
                <a:cs typeface="Times New Roman"/>
                <a:hlinkClick r:id="rId4"/>
              </a:rPr>
              <a:t>i</a:t>
            </a:r>
            <a:r>
              <a:rPr sz="1200" u="sng" spc="-5" dirty="0">
                <a:solidFill>
                  <a:srgbClr val="0563C1"/>
                </a:solidFill>
                <a:latin typeface="Times New Roman"/>
                <a:cs typeface="Times New Roman"/>
                <a:hlinkClick r:id="rId4"/>
              </a:rPr>
              <a:t>r</a:t>
            </a:r>
            <a:r>
              <a:rPr sz="1200" u="sng" dirty="0">
                <a:solidFill>
                  <a:srgbClr val="0563C1"/>
                </a:solidFill>
                <a:latin typeface="Times New Roman"/>
                <a:cs typeface="Times New Roman"/>
                <a:hlinkClick r:id="rId4"/>
              </a:rPr>
              <a:t>bo</a:t>
            </a:r>
            <a:r>
              <a:rPr sz="1200" u="sng" spc="-5" dirty="0">
                <a:solidFill>
                  <a:srgbClr val="0563C1"/>
                </a:solidFill>
                <a:latin typeface="Times New Roman"/>
                <a:cs typeface="Times New Roman"/>
                <a:hlinkClick r:id="rId4"/>
              </a:rPr>
              <a:t>r</a:t>
            </a:r>
            <a:r>
              <a:rPr sz="1200" u="sng" spc="10" dirty="0">
                <a:solidFill>
                  <a:srgbClr val="0563C1"/>
                </a:solidFill>
                <a:latin typeface="Times New Roman"/>
                <a:cs typeface="Times New Roman"/>
                <a:hlinkClick r:id="rId4"/>
              </a:rPr>
              <a:t>n</a:t>
            </a:r>
            <a:r>
              <a:rPr sz="1200" u="sng" spc="-5" dirty="0">
                <a:solidFill>
                  <a:srgbClr val="0563C1"/>
                </a:solidFill>
                <a:latin typeface="Times New Roman"/>
                <a:cs typeface="Times New Roman"/>
                <a:hlinkClick r:id="rId4"/>
              </a:rPr>
              <a:t>e</a:t>
            </a:r>
            <a:r>
              <a:rPr sz="1200" u="sng" spc="5" dirty="0">
                <a:solidFill>
                  <a:srgbClr val="0563C1"/>
                </a:solidFill>
                <a:latin typeface="Times New Roman"/>
                <a:cs typeface="Times New Roman"/>
                <a:hlinkClick r:id="rId4"/>
              </a:rPr>
              <a:t>-</a:t>
            </a:r>
            <a:r>
              <a:rPr sz="1200" u="sng" spc="-10" dirty="0">
                <a:solidFill>
                  <a:srgbClr val="0563C1"/>
                </a:solidFill>
                <a:latin typeface="Times New Roman"/>
                <a:cs typeface="Times New Roman"/>
                <a:hlinkClick r:id="rId4"/>
              </a:rPr>
              <a:t>B</a:t>
            </a:r>
            <a:r>
              <a:rPr sz="1200" u="sng" spc="-5" dirty="0">
                <a:solidFill>
                  <a:srgbClr val="0563C1"/>
                </a:solidFill>
                <a:latin typeface="Times New Roman"/>
                <a:cs typeface="Times New Roman"/>
                <a:hlinkClick r:id="rId4"/>
              </a:rPr>
              <a:t>r</a:t>
            </a:r>
            <a:r>
              <a:rPr sz="1200" u="sng" spc="10" dirty="0">
                <a:solidFill>
                  <a:srgbClr val="0563C1"/>
                </a:solidFill>
                <a:latin typeface="Times New Roman"/>
                <a:cs typeface="Times New Roman"/>
                <a:hlinkClick r:id="rId4"/>
              </a:rPr>
              <a:t>i</a:t>
            </a:r>
            <a:r>
              <a:rPr sz="1200" u="sng" spc="-15" dirty="0">
                <a:solidFill>
                  <a:srgbClr val="0563C1"/>
                </a:solidFill>
                <a:latin typeface="Times New Roman"/>
                <a:cs typeface="Times New Roman"/>
                <a:hlinkClick r:id="rId4"/>
              </a:rPr>
              <a:t>g</a:t>
            </a:r>
            <a:r>
              <a:rPr sz="1200" u="sng" spc="-5" dirty="0">
                <a:solidFill>
                  <a:srgbClr val="0563C1"/>
                </a:solidFill>
                <a:latin typeface="Times New Roman"/>
                <a:cs typeface="Times New Roman"/>
                <a:hlinkClick r:id="rId4"/>
              </a:rPr>
              <a:t>a</a:t>
            </a:r>
            <a:r>
              <a:rPr sz="1200" u="sng" spc="10" dirty="0">
                <a:solidFill>
                  <a:srgbClr val="0563C1"/>
                </a:solidFill>
                <a:latin typeface="Times New Roman"/>
                <a:cs typeface="Times New Roman"/>
                <a:hlinkClick r:id="rId4"/>
              </a:rPr>
              <a:t>d</a:t>
            </a:r>
            <a:r>
              <a:rPr sz="1200" u="sng" spc="-5" dirty="0">
                <a:solidFill>
                  <a:srgbClr val="0563C1"/>
                </a:solidFill>
                <a:latin typeface="Times New Roman"/>
                <a:cs typeface="Times New Roman"/>
                <a:hlinkClick r:id="rId4"/>
              </a:rPr>
              <a:t>e-A</a:t>
            </a:r>
            <a:r>
              <a:rPr sz="1200" u="sng" dirty="0">
                <a:solidFill>
                  <a:srgbClr val="0563C1"/>
                </a:solidFill>
                <a:latin typeface="Times New Roman"/>
                <a:cs typeface="Times New Roman"/>
                <a:hlinkClick r:id="rId4"/>
              </a:rPr>
              <a:t>sso</a:t>
            </a:r>
            <a:r>
              <a:rPr sz="1200" u="sng" spc="-5" dirty="0">
                <a:solidFill>
                  <a:srgbClr val="0563C1"/>
                </a:solidFill>
                <a:latin typeface="Times New Roman"/>
                <a:cs typeface="Times New Roman"/>
                <a:hlinkClick r:id="rId4"/>
              </a:rPr>
              <a:t>c</a:t>
            </a:r>
            <a:r>
              <a:rPr sz="1200" u="sng" spc="10" dirty="0">
                <a:solidFill>
                  <a:srgbClr val="0563C1"/>
                </a:solidFill>
                <a:latin typeface="Times New Roman"/>
                <a:cs typeface="Times New Roman"/>
                <a:hlinkClick r:id="rId4"/>
              </a:rPr>
              <a:t>i</a:t>
            </a:r>
            <a:r>
              <a:rPr sz="1200" u="sng" spc="-5" dirty="0">
                <a:solidFill>
                  <a:srgbClr val="0563C1"/>
                </a:solidFill>
                <a:latin typeface="Times New Roman"/>
                <a:cs typeface="Times New Roman"/>
                <a:hlinkClick r:id="rId4"/>
              </a:rPr>
              <a:t>a</a:t>
            </a:r>
            <a:r>
              <a:rPr sz="1200" u="sng" dirty="0">
                <a:solidFill>
                  <a:srgbClr val="0563C1"/>
                </a:solidFill>
                <a:latin typeface="Times New Roman"/>
                <a:cs typeface="Times New Roman"/>
                <a:hlinkClick r:id="rId4"/>
              </a:rPr>
              <a:t>tion</a:t>
            </a:r>
            <a:r>
              <a:rPr sz="1200" dirty="0">
                <a:solidFill>
                  <a:srgbClr val="0563C1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5" dirty="0"/>
              <a:t>P</a:t>
            </a:r>
            <a:r>
              <a:rPr spc="-5" dirty="0"/>
              <a:t>ag</a:t>
            </a:r>
            <a:r>
              <a:rPr dirty="0"/>
              <a:t>e</a:t>
            </a:r>
            <a:r>
              <a:rPr spc="-10" dirty="0"/>
              <a:t> </a:t>
            </a:r>
            <a:r>
              <a:rPr b="1" dirty="0">
                <a:latin typeface="Calibri"/>
                <a:cs typeface="Calibri"/>
              </a:rPr>
              <a:t>4</a:t>
            </a:r>
            <a:r>
              <a:rPr b="1" spc="-5" dirty="0">
                <a:latin typeface="Calibri"/>
                <a:cs typeface="Calibri"/>
              </a:rPr>
              <a:t> </a:t>
            </a:r>
            <a:r>
              <a:rPr spc="5" dirty="0"/>
              <a:t>o</a:t>
            </a:r>
            <a:r>
              <a:rPr dirty="0"/>
              <a:t>f</a:t>
            </a:r>
            <a:r>
              <a:rPr spc="-10" dirty="0"/>
              <a:t> </a:t>
            </a:r>
            <a:r>
              <a:rPr b="1" dirty="0">
                <a:latin typeface="Calibri"/>
                <a:cs typeface="Calibri"/>
              </a:rPr>
              <a:t>4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212598" y="9596546"/>
            <a:ext cx="65849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Arial"/>
                <a:cs typeface="Arial"/>
              </a:rPr>
              <a:t>Page</a:t>
            </a:r>
            <a:r>
              <a:rPr sz="800" spc="-5" dirty="0">
                <a:latin typeface="Arial"/>
                <a:cs typeface="Arial"/>
              </a:rPr>
              <a:t> 1</a:t>
            </a:r>
            <a:r>
              <a:rPr sz="800" dirty="0">
                <a:latin typeface="Arial"/>
                <a:cs typeface="Arial"/>
              </a:rPr>
              <a:t>4 </a:t>
            </a:r>
            <a:r>
              <a:rPr sz="800" spc="-10" dirty="0">
                <a:latin typeface="Arial"/>
                <a:cs typeface="Arial"/>
              </a:rPr>
              <a:t>o</a:t>
            </a:r>
            <a:r>
              <a:rPr sz="800" spc="-5" dirty="0">
                <a:latin typeface="Arial"/>
                <a:cs typeface="Arial"/>
              </a:rPr>
              <a:t>f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14</a:t>
            </a:r>
            <a:endParaRPr sz="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1700" y="7141767"/>
            <a:ext cx="3579495" cy="469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J</a:t>
            </a:r>
            <a:r>
              <a:rPr sz="1200" b="1" spc="-5" dirty="0">
                <a:latin typeface="Times New Roman"/>
                <a:cs typeface="Times New Roman"/>
              </a:rPr>
              <a:t>err</a:t>
            </a:r>
            <a:r>
              <a:rPr sz="1200" b="1" dirty="0">
                <a:latin typeface="Times New Roman"/>
                <a:cs typeface="Times New Roman"/>
              </a:rPr>
              <a:t>y L. </a:t>
            </a:r>
            <a:r>
              <a:rPr sz="1200" b="1" spc="-5" dirty="0">
                <a:latin typeface="Times New Roman"/>
                <a:cs typeface="Times New Roman"/>
              </a:rPr>
              <a:t>C</a:t>
            </a:r>
            <a:r>
              <a:rPr sz="1200" b="1" dirty="0">
                <a:latin typeface="Times New Roman"/>
                <a:cs typeface="Times New Roman"/>
              </a:rPr>
              <a:t>oop</a:t>
            </a:r>
            <a:r>
              <a:rPr sz="1200" b="1" spc="5" dirty="0">
                <a:latin typeface="Times New Roman"/>
                <a:cs typeface="Times New Roman"/>
              </a:rPr>
              <a:t>e</a:t>
            </a:r>
            <a:r>
              <a:rPr sz="1200" b="1" dirty="0">
                <a:latin typeface="Times New Roman"/>
                <a:cs typeface="Times New Roman"/>
              </a:rPr>
              <a:t>r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spc="5" dirty="0">
                <a:latin typeface="Times New Roman"/>
                <a:cs typeface="Times New Roman"/>
              </a:rPr>
              <a:t>C</a:t>
            </a:r>
            <a:r>
              <a:rPr sz="1200" b="1" spc="-15" dirty="0">
                <a:latin typeface="Times New Roman"/>
                <a:cs typeface="Times New Roman"/>
              </a:rPr>
              <a:t>P</a:t>
            </a:r>
            <a:r>
              <a:rPr sz="1200" b="1" dirty="0">
                <a:latin typeface="Times New Roman"/>
                <a:cs typeface="Times New Roman"/>
              </a:rPr>
              <a:t>A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50"/>
              </a:spcBef>
            </a:pPr>
            <a:r>
              <a:rPr sz="1200" b="1" spc="-5" dirty="0">
                <a:latin typeface="Times New Roman"/>
                <a:cs typeface="Times New Roman"/>
              </a:rPr>
              <a:t>M</a:t>
            </a:r>
            <a:r>
              <a:rPr sz="1200" b="1" spc="5" dirty="0">
                <a:latin typeface="Times New Roman"/>
                <a:cs typeface="Times New Roman"/>
              </a:rPr>
              <a:t>e</a:t>
            </a:r>
            <a:r>
              <a:rPr sz="1200" b="1" spc="-20" dirty="0">
                <a:latin typeface="Times New Roman"/>
                <a:cs typeface="Times New Roman"/>
              </a:rPr>
              <a:t>m</a:t>
            </a:r>
            <a:r>
              <a:rPr sz="1200" b="1" dirty="0">
                <a:latin typeface="Times New Roman"/>
                <a:cs typeface="Times New Roman"/>
              </a:rPr>
              <a:t>b</a:t>
            </a:r>
            <a:r>
              <a:rPr sz="1200" b="1" spc="-5" dirty="0">
                <a:latin typeface="Times New Roman"/>
                <a:cs typeface="Times New Roman"/>
              </a:rPr>
              <a:t>er</a:t>
            </a:r>
            <a:r>
              <a:rPr sz="1200" b="1" dirty="0">
                <a:latin typeface="Times New Roman"/>
                <a:cs typeface="Times New Roman"/>
              </a:rPr>
              <a:t>ship T</a:t>
            </a:r>
            <a:r>
              <a:rPr sz="1200" b="1" spc="-5" dirty="0">
                <a:latin typeface="Times New Roman"/>
                <a:cs typeface="Times New Roman"/>
              </a:rPr>
              <a:t>e</a:t>
            </a:r>
            <a:r>
              <a:rPr sz="1200" b="1" spc="10" dirty="0">
                <a:latin typeface="Times New Roman"/>
                <a:cs typeface="Times New Roman"/>
              </a:rPr>
              <a:t>a</a:t>
            </a:r>
            <a:r>
              <a:rPr sz="1200" b="1" dirty="0">
                <a:latin typeface="Times New Roman"/>
                <a:cs typeface="Times New Roman"/>
              </a:rPr>
              <a:t>m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L</a:t>
            </a:r>
            <a:r>
              <a:rPr sz="1200" b="1" spc="-5" dirty="0">
                <a:latin typeface="Times New Roman"/>
                <a:cs typeface="Times New Roman"/>
              </a:rPr>
              <a:t>e</a:t>
            </a:r>
            <a:r>
              <a:rPr sz="1200" b="1" spc="10" dirty="0">
                <a:latin typeface="Times New Roman"/>
                <a:cs typeface="Times New Roman"/>
              </a:rPr>
              <a:t>a</a:t>
            </a:r>
            <a:r>
              <a:rPr sz="1200" b="1" dirty="0">
                <a:latin typeface="Times New Roman"/>
                <a:cs typeface="Times New Roman"/>
              </a:rPr>
              <a:t>d</a:t>
            </a:r>
            <a:r>
              <a:rPr sz="1200" b="1" spc="-5" dirty="0">
                <a:latin typeface="Times New Roman"/>
                <a:cs typeface="Times New Roman"/>
              </a:rPr>
              <a:t>er</a:t>
            </a:r>
            <a:r>
              <a:rPr sz="1200" b="1" dirty="0">
                <a:latin typeface="Times New Roman"/>
                <a:cs typeface="Times New Roman"/>
              </a:rPr>
              <a:t>,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T</a:t>
            </a:r>
            <a:r>
              <a:rPr sz="1200" b="1" spc="-5" dirty="0">
                <a:latin typeface="Times New Roman"/>
                <a:cs typeface="Times New Roman"/>
              </a:rPr>
              <a:t>re</a:t>
            </a:r>
            <a:r>
              <a:rPr sz="1200" b="1" dirty="0">
                <a:latin typeface="Times New Roman"/>
                <a:cs typeface="Times New Roman"/>
              </a:rPr>
              <a:t>asu</a:t>
            </a:r>
            <a:r>
              <a:rPr sz="1200" b="1" spc="-5" dirty="0">
                <a:latin typeface="Times New Roman"/>
                <a:cs typeface="Times New Roman"/>
              </a:rPr>
              <a:t>r</a:t>
            </a:r>
            <a:r>
              <a:rPr sz="1200" b="1" spc="5" dirty="0">
                <a:latin typeface="Times New Roman"/>
                <a:cs typeface="Times New Roman"/>
              </a:rPr>
              <a:t>e</a:t>
            </a:r>
            <a:r>
              <a:rPr sz="1200" b="1" dirty="0">
                <a:latin typeface="Times New Roman"/>
                <a:cs typeface="Times New Roman"/>
              </a:rPr>
              <a:t>r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and W</a:t>
            </a:r>
            <a:r>
              <a:rPr sz="1200" b="1" spc="-5" dirty="0">
                <a:latin typeface="Times New Roman"/>
                <a:cs typeface="Times New Roman"/>
              </a:rPr>
              <a:t>e</a:t>
            </a:r>
            <a:r>
              <a:rPr sz="1200" b="1" dirty="0">
                <a:latin typeface="Times New Roman"/>
                <a:cs typeface="Times New Roman"/>
              </a:rPr>
              <a:t>b</a:t>
            </a:r>
            <a:r>
              <a:rPr sz="1200" b="1" spc="-20" dirty="0">
                <a:latin typeface="Times New Roman"/>
                <a:cs typeface="Times New Roman"/>
              </a:rPr>
              <a:t>m</a:t>
            </a:r>
            <a:r>
              <a:rPr sz="1200" b="1" dirty="0">
                <a:latin typeface="Times New Roman"/>
                <a:cs typeface="Times New Roman"/>
              </a:rPr>
              <a:t>as</a:t>
            </a:r>
            <a:r>
              <a:rPr sz="1200" b="1" spc="5" dirty="0">
                <a:latin typeface="Times New Roman"/>
                <a:cs typeface="Times New Roman"/>
              </a:rPr>
              <a:t>t</a:t>
            </a:r>
            <a:r>
              <a:rPr sz="1200" b="1" spc="-5" dirty="0">
                <a:latin typeface="Times New Roman"/>
                <a:cs typeface="Times New Roman"/>
              </a:rPr>
              <a:t>er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04060" y="457200"/>
            <a:ext cx="3764279" cy="201295"/>
          </a:xfrm>
          <a:custGeom>
            <a:avLst/>
            <a:gdLst/>
            <a:ahLst/>
            <a:cxnLst/>
            <a:rect l="l" t="t" r="r" b="b"/>
            <a:pathLst>
              <a:path w="3764279" h="201295">
                <a:moveTo>
                  <a:pt x="0" y="201168"/>
                </a:moveTo>
                <a:lnTo>
                  <a:pt x="3764279" y="201168"/>
                </a:lnTo>
                <a:lnTo>
                  <a:pt x="3764279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004060" y="637787"/>
            <a:ext cx="3764915" cy="0"/>
          </a:xfrm>
          <a:custGeom>
            <a:avLst/>
            <a:gdLst/>
            <a:ahLst/>
            <a:cxnLst/>
            <a:rect l="l" t="t" r="r" b="b"/>
            <a:pathLst>
              <a:path w="3764915">
                <a:moveTo>
                  <a:pt x="0" y="0"/>
                </a:moveTo>
                <a:lnTo>
                  <a:pt x="3764292" y="0"/>
                </a:lnTo>
              </a:path>
            </a:pathLst>
          </a:custGeom>
          <a:ln w="119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004060" y="457200"/>
            <a:ext cx="3764279" cy="5829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1699"/>
              </a:lnSpc>
            </a:pPr>
            <a:r>
              <a:rPr sz="1300" b="1" spc="-20" dirty="0">
                <a:latin typeface="Calibri"/>
                <a:cs typeface="Calibri"/>
              </a:rPr>
              <a:t>T</a:t>
            </a:r>
            <a:r>
              <a:rPr sz="1300" b="1" spc="-15" dirty="0">
                <a:latin typeface="Calibri"/>
                <a:cs typeface="Calibri"/>
              </a:rPr>
              <a:t>a</a:t>
            </a:r>
            <a:r>
              <a:rPr sz="1300" b="1" spc="-10" dirty="0">
                <a:latin typeface="Calibri"/>
                <a:cs typeface="Calibri"/>
              </a:rPr>
              <a:t>b</a:t>
            </a:r>
            <a:r>
              <a:rPr sz="1300" b="1" dirty="0">
                <a:latin typeface="Calibri"/>
                <a:cs typeface="Calibri"/>
              </a:rPr>
              <a:t>l</a:t>
            </a:r>
            <a:r>
              <a:rPr sz="1300" b="1" spc="-10" dirty="0">
                <a:latin typeface="Calibri"/>
                <a:cs typeface="Calibri"/>
              </a:rPr>
              <a:t>e</a:t>
            </a:r>
            <a:r>
              <a:rPr sz="1300" b="1" dirty="0">
                <a:latin typeface="Calibri"/>
                <a:cs typeface="Calibri"/>
              </a:rPr>
              <a:t> </a:t>
            </a:r>
            <a:r>
              <a:rPr sz="1300" b="1" spc="-15" dirty="0">
                <a:latin typeface="Calibri"/>
                <a:cs typeface="Calibri"/>
              </a:rPr>
              <a:t>o</a:t>
            </a:r>
            <a:r>
              <a:rPr sz="1300" b="1" spc="-5" dirty="0">
                <a:latin typeface="Calibri"/>
                <a:cs typeface="Calibri"/>
              </a:rPr>
              <a:t>f</a:t>
            </a:r>
            <a:r>
              <a:rPr sz="1300" b="1" dirty="0">
                <a:latin typeface="Calibri"/>
                <a:cs typeface="Calibri"/>
              </a:rPr>
              <a:t> C</a:t>
            </a:r>
            <a:r>
              <a:rPr sz="1300" b="1" spc="-15" dirty="0">
                <a:latin typeface="Calibri"/>
                <a:cs typeface="Calibri"/>
              </a:rPr>
              <a:t>o</a:t>
            </a:r>
            <a:r>
              <a:rPr sz="1300" b="1" spc="-10" dirty="0">
                <a:latin typeface="Calibri"/>
                <a:cs typeface="Calibri"/>
              </a:rPr>
              <a:t>n</a:t>
            </a:r>
            <a:r>
              <a:rPr sz="1300" b="1" dirty="0">
                <a:latin typeface="Calibri"/>
                <a:cs typeface="Calibri"/>
              </a:rPr>
              <a:t>t</a:t>
            </a:r>
            <a:r>
              <a:rPr sz="1300" b="1" spc="-15" dirty="0">
                <a:latin typeface="Calibri"/>
                <a:cs typeface="Calibri"/>
              </a:rPr>
              <a:t>e</a:t>
            </a:r>
            <a:r>
              <a:rPr sz="1300" b="1" spc="-10" dirty="0">
                <a:latin typeface="Calibri"/>
                <a:cs typeface="Calibri"/>
              </a:rPr>
              <a:t>n</a:t>
            </a:r>
            <a:r>
              <a:rPr sz="1300" b="1" dirty="0">
                <a:latin typeface="Calibri"/>
                <a:cs typeface="Calibri"/>
              </a:rPr>
              <a:t>t</a:t>
            </a:r>
            <a:r>
              <a:rPr sz="1300" b="1" spc="-10" dirty="0">
                <a:latin typeface="Calibri"/>
                <a:cs typeface="Calibri"/>
              </a:rPr>
              <a:t>s </a:t>
            </a:r>
            <a:r>
              <a:rPr sz="1300" b="1" dirty="0">
                <a:latin typeface="Calibri"/>
                <a:cs typeface="Calibri"/>
              </a:rPr>
              <a:t>o</a:t>
            </a:r>
            <a:r>
              <a:rPr sz="1300" b="1" spc="-5" dirty="0">
                <a:latin typeface="Calibri"/>
                <a:cs typeface="Calibri"/>
              </a:rPr>
              <a:t>f</a:t>
            </a:r>
            <a:r>
              <a:rPr sz="1300" b="1" spc="5" dirty="0">
                <a:latin typeface="Calibri"/>
                <a:cs typeface="Calibri"/>
              </a:rPr>
              <a:t> </a:t>
            </a:r>
            <a:r>
              <a:rPr sz="1300" b="1" spc="-5" dirty="0">
                <a:latin typeface="Calibri"/>
                <a:cs typeface="Calibri"/>
              </a:rPr>
              <a:t>A</a:t>
            </a:r>
            <a:r>
              <a:rPr sz="1300" b="1" spc="-15" dirty="0">
                <a:latin typeface="Calibri"/>
                <a:cs typeface="Calibri"/>
              </a:rPr>
              <a:t>ssoc</a:t>
            </a:r>
            <a:r>
              <a:rPr sz="1300" b="1" dirty="0">
                <a:latin typeface="Calibri"/>
                <a:cs typeface="Calibri"/>
              </a:rPr>
              <a:t>ia</a:t>
            </a:r>
            <a:r>
              <a:rPr sz="1300" b="1" spc="-15" dirty="0">
                <a:latin typeface="Calibri"/>
                <a:cs typeface="Calibri"/>
              </a:rPr>
              <a:t>t</a:t>
            </a:r>
            <a:r>
              <a:rPr sz="1300" b="1" dirty="0">
                <a:latin typeface="Calibri"/>
                <a:cs typeface="Calibri"/>
              </a:rPr>
              <a:t>i</a:t>
            </a:r>
            <a:r>
              <a:rPr sz="1300" b="1" spc="-15" dirty="0">
                <a:latin typeface="Calibri"/>
                <a:cs typeface="Calibri"/>
              </a:rPr>
              <a:t>o</a:t>
            </a:r>
            <a:r>
              <a:rPr sz="1300" b="1" spc="-10" dirty="0">
                <a:latin typeface="Calibri"/>
                <a:cs typeface="Calibri"/>
              </a:rPr>
              <a:t>n 2015</a:t>
            </a:r>
            <a:r>
              <a:rPr sz="1300" b="1" spc="-5" dirty="0">
                <a:latin typeface="Calibri"/>
                <a:cs typeface="Calibri"/>
              </a:rPr>
              <a:t> </a:t>
            </a:r>
            <a:r>
              <a:rPr sz="1300" b="1" dirty="0">
                <a:latin typeface="Calibri"/>
                <a:cs typeface="Calibri"/>
              </a:rPr>
              <a:t>R</a:t>
            </a:r>
            <a:r>
              <a:rPr sz="1300" b="1" spc="-15" dirty="0">
                <a:latin typeface="Calibri"/>
                <a:cs typeface="Calibri"/>
              </a:rPr>
              <a:t>e</a:t>
            </a:r>
            <a:r>
              <a:rPr sz="1300" b="1" spc="-10" dirty="0">
                <a:latin typeface="Calibri"/>
                <a:cs typeface="Calibri"/>
              </a:rPr>
              <a:t>un</a:t>
            </a:r>
            <a:r>
              <a:rPr sz="1300" b="1" spc="5" dirty="0">
                <a:latin typeface="Calibri"/>
                <a:cs typeface="Calibri"/>
              </a:rPr>
              <a:t>i</a:t>
            </a:r>
            <a:r>
              <a:rPr sz="1300" b="1" spc="-15" dirty="0">
                <a:latin typeface="Calibri"/>
                <a:cs typeface="Calibri"/>
              </a:rPr>
              <a:t>o</a:t>
            </a:r>
            <a:r>
              <a:rPr sz="1300" b="1" spc="-10" dirty="0">
                <a:latin typeface="Calibri"/>
                <a:cs typeface="Calibri"/>
              </a:rPr>
              <a:t>n</a:t>
            </a:r>
            <a:r>
              <a:rPr sz="1300" b="1" spc="-5" dirty="0">
                <a:latin typeface="Calibri"/>
                <a:cs typeface="Calibri"/>
              </a:rPr>
              <a:t> </a:t>
            </a:r>
            <a:r>
              <a:rPr sz="1300" b="1" spc="-10" dirty="0">
                <a:latin typeface="Calibri"/>
                <a:cs typeface="Calibri"/>
              </a:rPr>
              <a:t>R</a:t>
            </a:r>
            <a:r>
              <a:rPr sz="1300" b="1" spc="-5" dirty="0">
                <a:latin typeface="Calibri"/>
                <a:cs typeface="Calibri"/>
              </a:rPr>
              <a:t>e</a:t>
            </a:r>
            <a:r>
              <a:rPr sz="1300" b="1" spc="-10" dirty="0">
                <a:latin typeface="Calibri"/>
                <a:cs typeface="Calibri"/>
              </a:rPr>
              <a:t>p</a:t>
            </a:r>
            <a:r>
              <a:rPr sz="1300" b="1" spc="-15" dirty="0">
                <a:latin typeface="Calibri"/>
                <a:cs typeface="Calibri"/>
              </a:rPr>
              <a:t>o</a:t>
            </a:r>
            <a:r>
              <a:rPr sz="1300" b="1" dirty="0">
                <a:latin typeface="Calibri"/>
                <a:cs typeface="Calibri"/>
              </a:rPr>
              <a:t>r</a:t>
            </a:r>
            <a:r>
              <a:rPr sz="1300" b="1" spc="-10" dirty="0">
                <a:latin typeface="Calibri"/>
                <a:cs typeface="Calibri"/>
              </a:rPr>
              <a:t>ts </a:t>
            </a:r>
            <a:r>
              <a:rPr sz="1200" b="1" spc="5" dirty="0">
                <a:latin typeface="Calibri"/>
                <a:cs typeface="Calibri"/>
              </a:rPr>
              <a:t>Tr</a:t>
            </a:r>
            <a:r>
              <a:rPr sz="1200" b="1" spc="-5" dirty="0">
                <a:latin typeface="Calibri"/>
                <a:cs typeface="Calibri"/>
              </a:rPr>
              <a:t>ea</a:t>
            </a:r>
            <a:r>
              <a:rPr sz="1200" b="1" spc="-10" dirty="0">
                <a:latin typeface="Calibri"/>
                <a:cs typeface="Calibri"/>
              </a:rPr>
              <a:t>su</a:t>
            </a:r>
            <a:r>
              <a:rPr sz="1200" b="1" spc="5" dirty="0">
                <a:latin typeface="Calibri"/>
                <a:cs typeface="Calibri"/>
              </a:rPr>
              <a:t>r</a:t>
            </a:r>
            <a:r>
              <a:rPr sz="1200" b="1" spc="-5" dirty="0">
                <a:latin typeface="Calibri"/>
                <a:cs typeface="Calibri"/>
              </a:rPr>
              <a:t>e</a:t>
            </a:r>
            <a:r>
              <a:rPr sz="1200" b="1" spc="5" dirty="0">
                <a:latin typeface="Calibri"/>
                <a:cs typeface="Calibri"/>
              </a:rPr>
              <a:t>r</a:t>
            </a:r>
            <a:r>
              <a:rPr sz="1200" b="1" spc="-5" dirty="0">
                <a:latin typeface="Calibri"/>
                <a:cs typeface="Calibri"/>
              </a:rPr>
              <a:t>, </a:t>
            </a:r>
            <a:r>
              <a:rPr sz="1200" b="1" dirty="0">
                <a:latin typeface="Calibri"/>
                <a:cs typeface="Calibri"/>
              </a:rPr>
              <a:t>W</a:t>
            </a:r>
            <a:r>
              <a:rPr sz="1200" b="1" spc="-5" dirty="0">
                <a:latin typeface="Calibri"/>
                <a:cs typeface="Calibri"/>
              </a:rPr>
              <a:t>e</a:t>
            </a:r>
            <a:r>
              <a:rPr sz="1200" b="1" dirty="0">
                <a:latin typeface="Calibri"/>
                <a:cs typeface="Calibri"/>
              </a:rPr>
              <a:t>b</a:t>
            </a:r>
            <a:r>
              <a:rPr sz="1200" b="1" spc="-5" dirty="0">
                <a:latin typeface="Calibri"/>
                <a:cs typeface="Calibri"/>
              </a:rPr>
              <a:t>maste</a:t>
            </a:r>
            <a:r>
              <a:rPr sz="1200" b="1" dirty="0">
                <a:latin typeface="Calibri"/>
                <a:cs typeface="Calibri"/>
              </a:rPr>
              <a:t>r</a:t>
            </a:r>
            <a:r>
              <a:rPr sz="1200" b="1" spc="10" dirty="0">
                <a:latin typeface="Calibri"/>
                <a:cs typeface="Calibri"/>
              </a:rPr>
              <a:t> </a:t>
            </a:r>
            <a:r>
              <a:rPr sz="1200" b="1" spc="-30" dirty="0">
                <a:latin typeface="Calibri"/>
                <a:cs typeface="Calibri"/>
              </a:rPr>
              <a:t>a</a:t>
            </a:r>
            <a:r>
              <a:rPr sz="1200" b="1" spc="-10" dirty="0">
                <a:latin typeface="Calibri"/>
                <a:cs typeface="Calibri"/>
              </a:rPr>
              <a:t>nd</a:t>
            </a:r>
            <a:r>
              <a:rPr sz="1200" b="1" spc="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Mem</a:t>
            </a:r>
            <a:r>
              <a:rPr sz="1200" b="1" dirty="0">
                <a:latin typeface="Calibri"/>
                <a:cs typeface="Calibri"/>
              </a:rPr>
              <a:t>b</a:t>
            </a:r>
            <a:r>
              <a:rPr sz="1200" b="1" spc="-5" dirty="0">
                <a:latin typeface="Calibri"/>
                <a:cs typeface="Calibri"/>
              </a:rPr>
              <a:t>e</a:t>
            </a:r>
            <a:r>
              <a:rPr sz="1200" b="1" spc="5" dirty="0">
                <a:latin typeface="Calibri"/>
                <a:cs typeface="Calibri"/>
              </a:rPr>
              <a:t>r</a:t>
            </a:r>
            <a:r>
              <a:rPr sz="1200" b="1" spc="-10" dirty="0">
                <a:latin typeface="Calibri"/>
                <a:cs typeface="Calibri"/>
              </a:rPr>
              <a:t>sh</a:t>
            </a:r>
            <a:r>
              <a:rPr sz="1200" b="1" spc="-15" dirty="0">
                <a:latin typeface="Calibri"/>
                <a:cs typeface="Calibri"/>
              </a:rPr>
              <a:t>i</a:t>
            </a:r>
            <a:r>
              <a:rPr sz="1200" b="1" spc="-10" dirty="0">
                <a:latin typeface="Calibri"/>
                <a:cs typeface="Calibri"/>
              </a:rPr>
              <a:t>p</a:t>
            </a:r>
            <a:r>
              <a:rPr sz="1200" b="1" spc="5" dirty="0">
                <a:latin typeface="Calibri"/>
                <a:cs typeface="Calibri"/>
              </a:rPr>
              <a:t> T</a:t>
            </a:r>
            <a:r>
              <a:rPr sz="1200" b="1" spc="-5" dirty="0">
                <a:latin typeface="Calibri"/>
                <a:cs typeface="Calibri"/>
              </a:rPr>
              <a:t>ea</a:t>
            </a:r>
            <a:r>
              <a:rPr sz="1200" b="1" dirty="0">
                <a:latin typeface="Calibri"/>
                <a:cs typeface="Calibri"/>
              </a:rPr>
              <a:t>m </a:t>
            </a:r>
            <a:r>
              <a:rPr sz="1200" b="1" spc="-15" dirty="0">
                <a:latin typeface="Calibri"/>
                <a:cs typeface="Calibri"/>
              </a:rPr>
              <a:t>R</a:t>
            </a:r>
            <a:r>
              <a:rPr sz="1200" b="1" spc="-5" dirty="0">
                <a:latin typeface="Calibri"/>
                <a:cs typeface="Calibri"/>
              </a:rPr>
              <a:t>e</a:t>
            </a:r>
            <a:r>
              <a:rPr sz="1200" b="1" spc="-10" dirty="0">
                <a:latin typeface="Calibri"/>
                <a:cs typeface="Calibri"/>
              </a:rPr>
              <a:t>po</a:t>
            </a:r>
            <a:r>
              <a:rPr sz="1200" b="1" spc="5" dirty="0">
                <a:latin typeface="Calibri"/>
                <a:cs typeface="Calibri"/>
              </a:rPr>
              <a:t>r</a:t>
            </a:r>
            <a:r>
              <a:rPr sz="1200" b="1" spc="-5" dirty="0">
                <a:latin typeface="Calibri"/>
                <a:cs typeface="Calibri"/>
              </a:rPr>
              <a:t>ts P</a:t>
            </a:r>
            <a:r>
              <a:rPr sz="1200" b="1" spc="5" dirty="0">
                <a:latin typeface="Calibri"/>
                <a:cs typeface="Calibri"/>
              </a:rPr>
              <a:t>r</a:t>
            </a:r>
            <a:r>
              <a:rPr sz="1200" b="1" spc="-5" dirty="0">
                <a:latin typeface="Calibri"/>
                <a:cs typeface="Calibri"/>
              </a:rPr>
              <a:t>e</a:t>
            </a:r>
            <a:r>
              <a:rPr sz="1200" b="1" dirty="0">
                <a:latin typeface="Calibri"/>
                <a:cs typeface="Calibri"/>
              </a:rPr>
              <a:t>p</a:t>
            </a:r>
            <a:r>
              <a:rPr sz="1200" b="1" spc="-15" dirty="0">
                <a:latin typeface="Calibri"/>
                <a:cs typeface="Calibri"/>
              </a:rPr>
              <a:t>a</a:t>
            </a:r>
            <a:r>
              <a:rPr sz="1200" b="1" spc="5" dirty="0">
                <a:latin typeface="Calibri"/>
                <a:cs typeface="Calibri"/>
              </a:rPr>
              <a:t>r</a:t>
            </a:r>
            <a:r>
              <a:rPr sz="1200" b="1" spc="-5" dirty="0">
                <a:latin typeface="Calibri"/>
                <a:cs typeface="Calibri"/>
              </a:rPr>
              <a:t>e</a:t>
            </a:r>
            <a:r>
              <a:rPr sz="1200" b="1" dirty="0">
                <a:latin typeface="Calibri"/>
                <a:cs typeface="Calibri"/>
              </a:rPr>
              <a:t>d</a:t>
            </a:r>
            <a:r>
              <a:rPr sz="1200" b="1" spc="5" dirty="0">
                <a:latin typeface="Calibri"/>
                <a:cs typeface="Calibri"/>
              </a:rPr>
              <a:t> </a:t>
            </a:r>
            <a:r>
              <a:rPr sz="1200" b="1" spc="-15" dirty="0">
                <a:latin typeface="Calibri"/>
                <a:cs typeface="Calibri"/>
              </a:rPr>
              <a:t>Ma</a:t>
            </a:r>
            <a:r>
              <a:rPr sz="1200" b="1" spc="-10" dirty="0">
                <a:latin typeface="Calibri"/>
                <a:cs typeface="Calibri"/>
              </a:rPr>
              <a:t>y</a:t>
            </a:r>
            <a:r>
              <a:rPr sz="1200" b="1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1,</a:t>
            </a:r>
            <a:r>
              <a:rPr sz="1200" b="1" spc="5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2</a:t>
            </a:r>
            <a:r>
              <a:rPr sz="1200" b="1" spc="-20" dirty="0">
                <a:latin typeface="Calibri"/>
                <a:cs typeface="Calibri"/>
              </a:rPr>
              <a:t>0</a:t>
            </a:r>
            <a:r>
              <a:rPr sz="1200" b="1" spc="-10" dirty="0">
                <a:latin typeface="Calibri"/>
                <a:cs typeface="Calibri"/>
              </a:rPr>
              <a:t>15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269101" y="9596546"/>
            <a:ext cx="60198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Arial"/>
                <a:cs typeface="Arial"/>
              </a:rPr>
              <a:t>Page</a:t>
            </a:r>
            <a:r>
              <a:rPr sz="800" spc="-5" dirty="0">
                <a:latin typeface="Arial"/>
                <a:cs typeface="Arial"/>
              </a:rPr>
              <a:t> </a:t>
            </a:r>
            <a:fld id="{81D60167-4931-47E6-BA6A-407CBD079E47}" type="slidenum">
              <a:rPr sz="800" dirty="0">
                <a:latin typeface="Arial"/>
                <a:cs typeface="Arial"/>
              </a:rPr>
              <a:t>2</a:t>
            </a:fld>
            <a:r>
              <a:rPr sz="800" spc="-5" dirty="0">
                <a:latin typeface="Arial"/>
                <a:cs typeface="Arial"/>
              </a:rPr>
              <a:t> </a:t>
            </a:r>
            <a:r>
              <a:rPr sz="800" spc="-10" dirty="0">
                <a:latin typeface="Arial"/>
                <a:cs typeface="Arial"/>
              </a:rPr>
              <a:t>o</a:t>
            </a:r>
            <a:r>
              <a:rPr sz="800" spc="-5" dirty="0">
                <a:latin typeface="Arial"/>
                <a:cs typeface="Arial"/>
              </a:rPr>
              <a:t>f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14</a:t>
            </a:r>
            <a:endParaRPr sz="8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913764" y="1158239"/>
          <a:ext cx="5931412" cy="84078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8458"/>
                <a:gridCol w="1978907"/>
                <a:gridCol w="2593092"/>
                <a:gridCol w="622544"/>
                <a:gridCol w="168411"/>
              </a:tblGrid>
              <a:tr h="24688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#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635">
                        <a:lnSpc>
                          <a:spcPct val="100000"/>
                        </a:lnSpc>
                      </a:pP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oc</a:t>
                      </a: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me</a:t>
                      </a:r>
                      <a:r>
                        <a:rPr sz="1100" b="1" spc="-1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t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ct val="100000"/>
                        </a:lnSpc>
                      </a:pPr>
                      <a:r>
                        <a:rPr sz="1100" b="1" spc="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100" b="1" spc="-15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e #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</a:tr>
              <a:tr h="2468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reas</a:t>
                      </a: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100" b="1" spc="-1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er</a:t>
                      </a:r>
                      <a:r>
                        <a:rPr sz="1100" b="1" spc="-10" dirty="0">
                          <a:latin typeface="Times New Roman"/>
                          <a:cs typeface="Times New Roman"/>
                        </a:rPr>
                        <a:t>’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s </a:t>
                      </a: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100" b="1" spc="-10" dirty="0">
                          <a:latin typeface="Times New Roman"/>
                          <a:cs typeface="Times New Roman"/>
                        </a:rPr>
                        <a:t>rt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55600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248411">
                <a:tc>
                  <a:txBody>
                    <a:bodyPr/>
                    <a:lstStyle/>
                    <a:p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1.   </a:t>
                      </a:r>
                      <a:r>
                        <a:rPr sz="1100" spc="-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nan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en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6888">
                <a:tc>
                  <a:txBody>
                    <a:bodyPr/>
                    <a:lstStyle/>
                    <a:p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96875">
                        <a:lnSpc>
                          <a:spcPct val="100000"/>
                        </a:lnSpc>
                        <a:tabLst>
                          <a:tab pos="625475" algn="l"/>
                        </a:tabLst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a.	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ent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na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al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ti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on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as 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ber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31, 2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14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209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6888">
                <a:tc>
                  <a:txBody>
                    <a:bodyPr/>
                    <a:lstStyle/>
                    <a:p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96875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b.   </a:t>
                      </a:r>
                      <a:r>
                        <a:rPr sz="1100" spc="-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ent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enue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xpens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s f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rt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ear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209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7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6888">
                <a:tc>
                  <a:txBody>
                    <a:bodyPr/>
                    <a:lstStyle/>
                    <a:p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2.   </a:t>
                      </a:r>
                      <a:r>
                        <a:rPr sz="1100" spc="-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ti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s &amp;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cco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li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sh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en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560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8411">
                <a:tc>
                  <a:txBody>
                    <a:bodyPr/>
                    <a:lstStyle/>
                    <a:p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6875">
                        <a:lnSpc>
                          <a:spcPct val="100000"/>
                        </a:lnSpc>
                        <a:tabLst>
                          <a:tab pos="625475" algn="l"/>
                        </a:tabLst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a.	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an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ng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ti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it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es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6888">
                <a:tc>
                  <a:txBody>
                    <a:bodyPr/>
                    <a:lstStyle/>
                    <a:p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6875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b.   </a:t>
                      </a:r>
                      <a:r>
                        <a:rPr sz="1100" spc="-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al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it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es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6888">
                <a:tc>
                  <a:txBody>
                    <a:bodyPr/>
                    <a:lstStyle/>
                    <a:p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96875">
                        <a:lnSpc>
                          <a:spcPct val="100000"/>
                        </a:lnSpc>
                        <a:tabLst>
                          <a:tab pos="625475" algn="l"/>
                        </a:tabLst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c.	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ccoun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ce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ures &amp;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er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al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ol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560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8412">
                <a:tc>
                  <a:txBody>
                    <a:bodyPr/>
                    <a:lstStyle/>
                    <a:p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3.   </a:t>
                      </a:r>
                      <a:r>
                        <a:rPr sz="1100" spc="-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ost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rs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6887">
                <a:tc>
                  <a:txBody>
                    <a:bodyPr/>
                    <a:lstStyle/>
                    <a:p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4.   </a:t>
                      </a:r>
                      <a:r>
                        <a:rPr sz="1100" spc="-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ccoun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ng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em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re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560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6887">
                <a:tc>
                  <a:txBody>
                    <a:bodyPr/>
                    <a:lstStyle/>
                    <a:p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5.   </a:t>
                      </a:r>
                      <a:r>
                        <a:rPr sz="1100" spc="-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ocu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ent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ecu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ri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Meas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er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ac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ups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560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6887">
                <a:tc>
                  <a:txBody>
                    <a:bodyPr/>
                    <a:lstStyle/>
                    <a:p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6.   </a:t>
                      </a:r>
                      <a:r>
                        <a:rPr sz="1100" spc="-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ssoc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on 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8412">
                <a:tc>
                  <a:txBody>
                    <a:bodyPr/>
                    <a:lstStyle/>
                    <a:p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7.   </a:t>
                      </a:r>
                      <a:r>
                        <a:rPr sz="1100" spc="-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enue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ene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on 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an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6887">
                <a:tc>
                  <a:txBody>
                    <a:bodyPr/>
                    <a:lstStyle/>
                    <a:p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8.   </a:t>
                      </a:r>
                      <a:r>
                        <a:rPr sz="1100" spc="-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ccoun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ng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ear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6887">
                <a:tc>
                  <a:txBody>
                    <a:bodyPr/>
                    <a:lstStyle/>
                    <a:p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9.   </a:t>
                      </a:r>
                      <a:r>
                        <a:rPr sz="1100" spc="-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F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orm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99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EZ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7789">
                <a:tc>
                  <a:txBody>
                    <a:bodyPr/>
                    <a:lstStyle/>
                    <a:p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10. </a:t>
                      </a:r>
                      <a:r>
                        <a:rPr sz="1100" spc="-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onc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on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75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We</a:t>
                      </a: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100" b="1" spc="-1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100" b="1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er</a:t>
                      </a:r>
                      <a:r>
                        <a:rPr sz="1100" b="1" spc="-10" dirty="0">
                          <a:latin typeface="Times New Roman"/>
                          <a:cs typeface="Times New Roman"/>
                        </a:rPr>
                        <a:t>’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s </a:t>
                      </a: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100" b="1" spc="-10" dirty="0">
                          <a:latin typeface="Times New Roman"/>
                          <a:cs typeface="Times New Roman"/>
                        </a:rPr>
                        <a:t>rt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T w="7366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355600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8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T w="7366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  <a:solidFill>
                      <a:srgbClr val="BDD6EE"/>
                    </a:solidFill>
                  </a:tcPr>
                </a:tc>
              </a:tr>
              <a:tr h="246887">
                <a:tc>
                  <a:txBody>
                    <a:bodyPr/>
                    <a:lstStyle/>
                    <a:p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1.   </a:t>
                      </a:r>
                      <a:r>
                        <a:rPr sz="1100" spc="-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ew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Web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8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6887">
                <a:tc>
                  <a:txBody>
                    <a:bodyPr/>
                    <a:lstStyle/>
                    <a:p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2.   </a:t>
                      </a:r>
                      <a:r>
                        <a:rPr sz="1100" spc="-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Web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e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ap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ti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8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8412">
                <a:tc>
                  <a:txBody>
                    <a:bodyPr/>
                    <a:lstStyle/>
                    <a:p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3.   </a:t>
                      </a:r>
                      <a:r>
                        <a:rPr sz="1100" spc="-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Me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bersh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p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ory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pa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e (c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osed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o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c 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560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8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6887">
                <a:tc>
                  <a:txBody>
                    <a:bodyPr/>
                    <a:lstStyle/>
                    <a:p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4.   </a:t>
                      </a:r>
                      <a:r>
                        <a:rPr sz="1100" spc="-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ky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Ma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z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s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bpa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e (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osed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o 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ub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c 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560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8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6888">
                <a:tc>
                  <a:txBody>
                    <a:bodyPr/>
                    <a:lstStyle/>
                    <a:p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5.   </a:t>
                      </a:r>
                      <a:r>
                        <a:rPr sz="1100" spc="-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J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n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s 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ebpa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e (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pen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ub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c 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560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9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6887">
                <a:tc>
                  <a:txBody>
                    <a:bodyPr/>
                    <a:lstStyle/>
                    <a:p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6.   </a:t>
                      </a:r>
                      <a:r>
                        <a:rPr sz="1100" spc="-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ssoc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on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en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s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bpa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e (open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o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c 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560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9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8412">
                <a:tc>
                  <a:txBody>
                    <a:bodyPr/>
                    <a:lstStyle/>
                    <a:p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7.   </a:t>
                      </a:r>
                      <a:r>
                        <a:rPr sz="1100" spc="-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her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bpa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es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open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o 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ub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c 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560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9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6887">
                <a:tc>
                  <a:txBody>
                    <a:bodyPr/>
                    <a:lstStyle/>
                    <a:p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8.   </a:t>
                      </a:r>
                      <a:r>
                        <a:rPr sz="1100" spc="-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onc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on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9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688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Mem</a:t>
                      </a:r>
                      <a:r>
                        <a:rPr sz="1100" b="1" spc="-15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ers</a:t>
                      </a:r>
                      <a:r>
                        <a:rPr sz="1100" b="1" spc="-15" dirty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100" b="1" spc="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 T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100" b="1" spc="-1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100" b="1" spc="-10" dirty="0">
                          <a:latin typeface="Times New Roman"/>
                          <a:cs typeface="Times New Roman"/>
                        </a:rPr>
                        <a:t>’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s </a:t>
                      </a: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100" b="1" spc="-1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ort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marL="320675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11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FE599"/>
                    </a:solidFill>
                  </a:tcPr>
                </a:tc>
              </a:tr>
              <a:tr h="248412">
                <a:tc>
                  <a:txBody>
                    <a:bodyPr/>
                    <a:lstStyle/>
                    <a:p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1.   </a:t>
                      </a:r>
                      <a:r>
                        <a:rPr sz="1100" spc="-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ew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Web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e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il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d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t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20675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6887">
                <a:tc>
                  <a:txBody>
                    <a:bodyPr/>
                    <a:lstStyle/>
                    <a:p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2.   </a:t>
                      </a:r>
                      <a:r>
                        <a:rPr sz="1100" spc="-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hart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#1-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est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Me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bers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p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st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20675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6887">
                <a:tc>
                  <a:txBody>
                    <a:bodyPr/>
                    <a:lstStyle/>
                    <a:p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3.   </a:t>
                      </a:r>
                      <a:r>
                        <a:rPr sz="1100" spc="-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hart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#2-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Me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bersh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p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ab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20675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6888">
                <a:tc>
                  <a:txBody>
                    <a:bodyPr/>
                    <a:lstStyle/>
                    <a:p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4.   </a:t>
                      </a:r>
                      <a:r>
                        <a:rPr sz="1100" spc="-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hart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#3-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Me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bersh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p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en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20675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8412">
                <a:tc>
                  <a:txBody>
                    <a:bodyPr/>
                    <a:lstStyle/>
                    <a:p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5.   </a:t>
                      </a:r>
                      <a:r>
                        <a:rPr sz="1100" spc="-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Me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bersh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p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ro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h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an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0675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6887">
                <a:tc>
                  <a:txBody>
                    <a:bodyPr/>
                    <a:lstStyle/>
                    <a:p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6.   </a:t>
                      </a:r>
                      <a:r>
                        <a:rPr sz="1100" spc="-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un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ca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ti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on 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an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0675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6887">
                <a:tc>
                  <a:txBody>
                    <a:bodyPr/>
                    <a:lstStyle/>
                    <a:p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7.   </a:t>
                      </a:r>
                      <a:r>
                        <a:rPr sz="1100" spc="-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onc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on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0675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3000" y="982980"/>
            <a:ext cx="1750060" cy="175260"/>
          </a:xfrm>
          <a:custGeom>
            <a:avLst/>
            <a:gdLst/>
            <a:ahLst/>
            <a:cxnLst/>
            <a:rect l="l" t="t" r="r" b="b"/>
            <a:pathLst>
              <a:path w="1750060" h="175259">
                <a:moveTo>
                  <a:pt x="0" y="175259"/>
                </a:moveTo>
                <a:lnTo>
                  <a:pt x="1749552" y="175259"/>
                </a:lnTo>
                <a:lnTo>
                  <a:pt x="1749552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00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43000" y="1149096"/>
            <a:ext cx="1750060" cy="0"/>
          </a:xfrm>
          <a:custGeom>
            <a:avLst/>
            <a:gdLst/>
            <a:ahLst/>
            <a:cxnLst/>
            <a:rect l="l" t="t" r="r" b="b"/>
            <a:pathLst>
              <a:path w="1750060">
                <a:moveTo>
                  <a:pt x="0" y="0"/>
                </a:moveTo>
                <a:lnTo>
                  <a:pt x="1749552" y="0"/>
                </a:lnTo>
              </a:path>
            </a:pathLst>
          </a:custGeom>
          <a:ln w="165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30300" y="462075"/>
            <a:ext cx="5694680" cy="369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66115">
              <a:lnSpc>
                <a:spcPts val="1410"/>
              </a:lnSpc>
            </a:pPr>
            <a:r>
              <a:rPr sz="1200" b="1" u="heavy" dirty="0">
                <a:latin typeface="Times New Roman"/>
                <a:cs typeface="Times New Roman"/>
              </a:rPr>
              <a:t>ST</a:t>
            </a:r>
            <a:r>
              <a:rPr sz="1200" b="1" u="heavy" spc="-5" dirty="0">
                <a:latin typeface="Times New Roman"/>
                <a:cs typeface="Times New Roman"/>
              </a:rPr>
              <a:t>A</a:t>
            </a:r>
            <a:r>
              <a:rPr sz="1200" b="1" u="heavy" dirty="0">
                <a:latin typeface="Times New Roman"/>
                <a:cs typeface="Times New Roman"/>
              </a:rPr>
              <a:t>TE OF</a:t>
            </a:r>
            <a:r>
              <a:rPr sz="1200" b="1" u="heavy" spc="-15" dirty="0">
                <a:latin typeface="Times New Roman"/>
                <a:cs typeface="Times New Roman"/>
              </a:rPr>
              <a:t> </a:t>
            </a:r>
            <a:r>
              <a:rPr sz="1200" b="1" u="heavy" dirty="0">
                <a:latin typeface="Times New Roman"/>
                <a:cs typeface="Times New Roman"/>
              </a:rPr>
              <a:t>THE 173d</a:t>
            </a:r>
            <a:r>
              <a:rPr sz="1200" b="1" u="heavy" spc="-10" dirty="0">
                <a:latin typeface="Times New Roman"/>
                <a:cs typeface="Times New Roman"/>
              </a:rPr>
              <a:t> </a:t>
            </a:r>
            <a:r>
              <a:rPr sz="1200" b="1" u="heavy" spc="-5" dirty="0">
                <a:latin typeface="Times New Roman"/>
                <a:cs typeface="Times New Roman"/>
              </a:rPr>
              <a:t>A</a:t>
            </a:r>
            <a:r>
              <a:rPr sz="1200" b="1" u="heavy" dirty="0">
                <a:latin typeface="Times New Roman"/>
                <a:cs typeface="Times New Roman"/>
              </a:rPr>
              <a:t>I</a:t>
            </a:r>
            <a:r>
              <a:rPr sz="1200" b="1" u="heavy" spc="-5" dirty="0">
                <a:latin typeface="Times New Roman"/>
                <a:cs typeface="Times New Roman"/>
              </a:rPr>
              <a:t>R</a:t>
            </a:r>
            <a:r>
              <a:rPr sz="1200" b="1" u="heavy" dirty="0">
                <a:latin typeface="Times New Roman"/>
                <a:cs typeface="Times New Roman"/>
              </a:rPr>
              <a:t>BO</a:t>
            </a:r>
            <a:r>
              <a:rPr sz="1200" b="1" u="heavy" spc="-5" dirty="0">
                <a:latin typeface="Times New Roman"/>
                <a:cs typeface="Times New Roman"/>
              </a:rPr>
              <a:t>RNE</a:t>
            </a:r>
            <a:r>
              <a:rPr sz="1200" b="1" u="heavy" spc="5" dirty="0">
                <a:latin typeface="Times New Roman"/>
                <a:cs typeface="Times New Roman"/>
              </a:rPr>
              <a:t> </a:t>
            </a:r>
            <a:r>
              <a:rPr sz="1200" b="1" u="heavy" dirty="0">
                <a:latin typeface="Times New Roman"/>
                <a:cs typeface="Times New Roman"/>
              </a:rPr>
              <a:t>B</a:t>
            </a:r>
            <a:r>
              <a:rPr sz="1200" b="1" u="heavy" spc="-5" dirty="0">
                <a:latin typeface="Times New Roman"/>
                <a:cs typeface="Times New Roman"/>
              </a:rPr>
              <a:t>R</a:t>
            </a:r>
            <a:r>
              <a:rPr sz="1200" b="1" u="heavy" dirty="0">
                <a:latin typeface="Times New Roman"/>
                <a:cs typeface="Times New Roman"/>
              </a:rPr>
              <a:t>I</a:t>
            </a:r>
            <a:r>
              <a:rPr sz="1200" b="1" u="heavy" spc="-10" dirty="0">
                <a:latin typeface="Times New Roman"/>
                <a:cs typeface="Times New Roman"/>
              </a:rPr>
              <a:t>G</a:t>
            </a:r>
            <a:r>
              <a:rPr sz="1200" b="1" u="heavy" spc="-5" dirty="0">
                <a:latin typeface="Times New Roman"/>
                <a:cs typeface="Times New Roman"/>
              </a:rPr>
              <a:t>A</a:t>
            </a:r>
            <a:r>
              <a:rPr sz="1200" b="1" u="heavy" spc="5" dirty="0">
                <a:latin typeface="Times New Roman"/>
                <a:cs typeface="Times New Roman"/>
              </a:rPr>
              <a:t>D</a:t>
            </a:r>
            <a:r>
              <a:rPr sz="1200" b="1" u="heavy" dirty="0">
                <a:latin typeface="Times New Roman"/>
                <a:cs typeface="Times New Roman"/>
              </a:rPr>
              <a:t>E </a:t>
            </a:r>
            <a:r>
              <a:rPr sz="1200" b="1" u="heavy" spc="-5" dirty="0">
                <a:latin typeface="Times New Roman"/>
                <a:cs typeface="Times New Roman"/>
              </a:rPr>
              <a:t>A</a:t>
            </a:r>
            <a:r>
              <a:rPr sz="1200" b="1" u="heavy" dirty="0">
                <a:latin typeface="Times New Roman"/>
                <a:cs typeface="Times New Roman"/>
              </a:rPr>
              <a:t>SSO</a:t>
            </a:r>
            <a:r>
              <a:rPr sz="1200" b="1" u="heavy" spc="-5" dirty="0">
                <a:latin typeface="Times New Roman"/>
                <a:cs typeface="Times New Roman"/>
              </a:rPr>
              <a:t>C</a:t>
            </a:r>
            <a:r>
              <a:rPr sz="1200" b="1" u="heavy" dirty="0">
                <a:latin typeface="Times New Roman"/>
                <a:cs typeface="Times New Roman"/>
              </a:rPr>
              <a:t>I</a:t>
            </a:r>
            <a:r>
              <a:rPr sz="1200" b="1" u="heavy" spc="-5" dirty="0">
                <a:latin typeface="Times New Roman"/>
                <a:cs typeface="Times New Roman"/>
              </a:rPr>
              <a:t>A</a:t>
            </a:r>
            <a:r>
              <a:rPr sz="1200" b="1" u="heavy" dirty="0">
                <a:latin typeface="Times New Roman"/>
                <a:cs typeface="Times New Roman"/>
              </a:rPr>
              <a:t>TION</a:t>
            </a:r>
            <a:endParaRPr sz="1200">
              <a:latin typeface="Times New Roman"/>
              <a:cs typeface="Times New Roman"/>
            </a:endParaRPr>
          </a:p>
          <a:p>
            <a:pPr marL="12700" indent="1499235">
              <a:lnSpc>
                <a:spcPts val="1410"/>
              </a:lnSpc>
            </a:pPr>
            <a:r>
              <a:rPr sz="1200" b="1" dirty="0">
                <a:latin typeface="Times New Roman"/>
                <a:cs typeface="Times New Roman"/>
              </a:rPr>
              <a:t>T</a:t>
            </a:r>
            <a:r>
              <a:rPr sz="1200" b="1" spc="-5" dirty="0">
                <a:latin typeface="Times New Roman"/>
                <a:cs typeface="Times New Roman"/>
              </a:rPr>
              <a:t>re</a:t>
            </a:r>
            <a:r>
              <a:rPr sz="1200" b="1" dirty="0">
                <a:latin typeface="Times New Roman"/>
                <a:cs typeface="Times New Roman"/>
              </a:rPr>
              <a:t>asu</a:t>
            </a:r>
            <a:r>
              <a:rPr sz="1200" b="1" spc="-5" dirty="0">
                <a:latin typeface="Times New Roman"/>
                <a:cs typeface="Times New Roman"/>
              </a:rPr>
              <a:t>rer’</a:t>
            </a:r>
            <a:r>
              <a:rPr sz="1200" b="1" dirty="0">
                <a:latin typeface="Times New Roman"/>
                <a:cs typeface="Times New Roman"/>
              </a:rPr>
              <a:t>s</a:t>
            </a:r>
            <a:r>
              <a:rPr sz="1200" b="1" spc="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Re</a:t>
            </a:r>
            <a:r>
              <a:rPr sz="1200" b="1" dirty="0">
                <a:latin typeface="Times New Roman"/>
                <a:cs typeface="Times New Roman"/>
              </a:rPr>
              <a:t>po</a:t>
            </a:r>
            <a:r>
              <a:rPr sz="1200" b="1" spc="-5" dirty="0">
                <a:latin typeface="Times New Roman"/>
                <a:cs typeface="Times New Roman"/>
              </a:rPr>
              <a:t>r</a:t>
            </a:r>
            <a:r>
              <a:rPr sz="1200" b="1" spc="5" dirty="0">
                <a:latin typeface="Times New Roman"/>
                <a:cs typeface="Times New Roman"/>
              </a:rPr>
              <a:t>t</a:t>
            </a:r>
            <a:r>
              <a:rPr sz="1200" b="1" dirty="0">
                <a:latin typeface="Times New Roman"/>
                <a:cs typeface="Times New Roman"/>
              </a:rPr>
              <a:t>-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as</a:t>
            </a:r>
            <a:r>
              <a:rPr sz="1200" b="1" spc="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of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M</a:t>
            </a:r>
            <a:r>
              <a:rPr sz="1200" b="1" dirty="0">
                <a:latin typeface="Times New Roman"/>
                <a:cs typeface="Times New Roman"/>
              </a:rPr>
              <a:t>ay 1, 2015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9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T</a:t>
            </a:r>
            <a:r>
              <a:rPr sz="1200" b="1" spc="-5" dirty="0">
                <a:latin typeface="Times New Roman"/>
                <a:cs typeface="Times New Roman"/>
              </a:rPr>
              <a:t>R</a:t>
            </a:r>
            <a:r>
              <a:rPr sz="1200" b="1" dirty="0">
                <a:latin typeface="Times New Roman"/>
                <a:cs typeface="Times New Roman"/>
              </a:rPr>
              <a:t>E</a:t>
            </a:r>
            <a:r>
              <a:rPr sz="1200" b="1" spc="-5" dirty="0">
                <a:latin typeface="Times New Roman"/>
                <a:cs typeface="Times New Roman"/>
              </a:rPr>
              <a:t>A</a:t>
            </a:r>
            <a:r>
              <a:rPr sz="1200" b="1" dirty="0">
                <a:latin typeface="Times New Roman"/>
                <a:cs typeface="Times New Roman"/>
              </a:rPr>
              <a:t>S</a:t>
            </a:r>
            <a:r>
              <a:rPr sz="1200" b="1" spc="-5" dirty="0">
                <a:latin typeface="Times New Roman"/>
                <a:cs typeface="Times New Roman"/>
              </a:rPr>
              <a:t>UR</a:t>
            </a:r>
            <a:r>
              <a:rPr sz="1200" b="1" dirty="0">
                <a:latin typeface="Times New Roman"/>
                <a:cs typeface="Times New Roman"/>
              </a:rPr>
              <a:t>E</a:t>
            </a:r>
            <a:r>
              <a:rPr sz="1200" b="1" spc="-5" dirty="0">
                <a:latin typeface="Times New Roman"/>
                <a:cs typeface="Times New Roman"/>
              </a:rPr>
              <a:t>R’</a:t>
            </a:r>
            <a:r>
              <a:rPr sz="1200" b="1" dirty="0">
                <a:latin typeface="Times New Roman"/>
                <a:cs typeface="Times New Roman"/>
              </a:rPr>
              <a:t>S </a:t>
            </a:r>
            <a:r>
              <a:rPr sz="1200" b="1" spc="-5" dirty="0">
                <a:latin typeface="Times New Roman"/>
                <a:cs typeface="Times New Roman"/>
              </a:rPr>
              <a:t>R</a:t>
            </a:r>
            <a:r>
              <a:rPr sz="1200" b="1" dirty="0">
                <a:latin typeface="Times New Roman"/>
                <a:cs typeface="Times New Roman"/>
              </a:rPr>
              <a:t>E</a:t>
            </a:r>
            <a:r>
              <a:rPr sz="1200" b="1" spc="-15" dirty="0">
                <a:latin typeface="Times New Roman"/>
                <a:cs typeface="Times New Roman"/>
              </a:rPr>
              <a:t>P</a:t>
            </a:r>
            <a:r>
              <a:rPr sz="1200" b="1" spc="10" dirty="0">
                <a:latin typeface="Times New Roman"/>
                <a:cs typeface="Times New Roman"/>
              </a:rPr>
              <a:t>O</a:t>
            </a:r>
            <a:r>
              <a:rPr sz="1200" b="1" spc="-5" dirty="0">
                <a:latin typeface="Times New Roman"/>
                <a:cs typeface="Times New Roman"/>
              </a:rPr>
              <a:t>RT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8"/>
              </a:spcBef>
            </a:pP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Font typeface="Times New Roman"/>
              <a:buAutoNum type="arabicPeriod"/>
              <a:tabLst>
                <a:tab pos="241300" algn="l"/>
              </a:tabLst>
            </a:pPr>
            <a:r>
              <a:rPr sz="1200" b="1" u="heavy" spc="-15" dirty="0">
                <a:latin typeface="Times New Roman"/>
                <a:cs typeface="Times New Roman"/>
              </a:rPr>
              <a:t>F</a:t>
            </a:r>
            <a:r>
              <a:rPr sz="1200" b="1" u="heavy" dirty="0">
                <a:latin typeface="Times New Roman"/>
                <a:cs typeface="Times New Roman"/>
              </a:rPr>
              <a:t>inan</a:t>
            </a:r>
            <a:r>
              <a:rPr sz="1200" b="1" u="heavy" spc="-5" dirty="0">
                <a:latin typeface="Times New Roman"/>
                <a:cs typeface="Times New Roman"/>
              </a:rPr>
              <a:t>c</a:t>
            </a:r>
            <a:r>
              <a:rPr sz="1200" b="1" u="heavy" dirty="0">
                <a:latin typeface="Times New Roman"/>
                <a:cs typeface="Times New Roman"/>
              </a:rPr>
              <a:t>ial S</a:t>
            </a:r>
            <a:r>
              <a:rPr sz="1200" b="1" u="heavy" spc="-5" dirty="0">
                <a:latin typeface="Times New Roman"/>
                <a:cs typeface="Times New Roman"/>
              </a:rPr>
              <a:t>t</a:t>
            </a:r>
            <a:r>
              <a:rPr sz="1200" b="1" u="heavy" dirty="0">
                <a:latin typeface="Times New Roman"/>
                <a:cs typeface="Times New Roman"/>
              </a:rPr>
              <a:t>a</a:t>
            </a:r>
            <a:r>
              <a:rPr sz="1200" b="1" u="heavy" spc="-5" dirty="0">
                <a:latin typeface="Times New Roman"/>
                <a:cs typeface="Times New Roman"/>
              </a:rPr>
              <a:t>t</a:t>
            </a:r>
            <a:r>
              <a:rPr sz="1200" b="1" u="heavy" spc="5" dirty="0">
                <a:latin typeface="Times New Roman"/>
                <a:cs typeface="Times New Roman"/>
              </a:rPr>
              <a:t>e</a:t>
            </a:r>
            <a:r>
              <a:rPr sz="1200" b="1" u="heavy" spc="-20" dirty="0">
                <a:latin typeface="Times New Roman"/>
                <a:cs typeface="Times New Roman"/>
              </a:rPr>
              <a:t>m</a:t>
            </a:r>
            <a:r>
              <a:rPr sz="1200" b="1" u="heavy" spc="-5" dirty="0">
                <a:latin typeface="Times New Roman"/>
                <a:cs typeface="Times New Roman"/>
              </a:rPr>
              <a:t>e</a:t>
            </a:r>
            <a:r>
              <a:rPr sz="1200" b="1" u="heavy" dirty="0">
                <a:latin typeface="Times New Roman"/>
                <a:cs typeface="Times New Roman"/>
              </a:rPr>
              <a:t>n</a:t>
            </a:r>
            <a:r>
              <a:rPr sz="1200" b="1" u="heavy" spc="-5" dirty="0">
                <a:latin typeface="Times New Roman"/>
                <a:cs typeface="Times New Roman"/>
              </a:rPr>
              <a:t>t</a:t>
            </a:r>
            <a:r>
              <a:rPr sz="1200" b="1" u="heavy" dirty="0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  <a:p>
            <a:pPr marL="698500" marR="5080" lvl="1" indent="-228600">
              <a:lnSpc>
                <a:spcPts val="2060"/>
              </a:lnSpc>
              <a:spcBef>
                <a:spcPts val="165"/>
              </a:spcBef>
              <a:buFont typeface="Times New Roman"/>
              <a:buAutoNum type="alphaLcPeriod"/>
              <a:tabLst>
                <a:tab pos="698500" algn="l"/>
              </a:tabLst>
            </a:pPr>
            <a:r>
              <a:rPr sz="1200" spc="-5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nt of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spc="10" dirty="0">
                <a:latin typeface="Times New Roman"/>
                <a:cs typeface="Times New Roman"/>
              </a:rPr>
              <a:t>i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 Position sho</a:t>
            </a:r>
            <a:r>
              <a:rPr sz="1200" spc="-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ing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A</a:t>
            </a:r>
            <a:r>
              <a:rPr sz="1200" dirty="0">
                <a:latin typeface="Times New Roman"/>
                <a:cs typeface="Times New Roman"/>
              </a:rPr>
              <a:t>ss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ts,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L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biliti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nd </a:t>
            </a:r>
            <a:r>
              <a:rPr sz="1200" spc="-5" dirty="0">
                <a:latin typeface="Times New Roman"/>
                <a:cs typeface="Times New Roman"/>
              </a:rPr>
              <a:t>U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re</a:t>
            </a:r>
            <a:r>
              <a:rPr sz="1200" dirty="0">
                <a:latin typeface="Times New Roman"/>
                <a:cs typeface="Times New Roman"/>
              </a:rPr>
              <a:t>st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unds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 of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Dece</a:t>
            </a: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10" dirty="0">
                <a:latin typeface="Times New Roman"/>
                <a:cs typeface="Times New Roman"/>
              </a:rPr>
              <a:t>b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31, 2014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nd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omp</a:t>
            </a:r>
            <a:r>
              <a:rPr sz="1200" spc="-5" dirty="0">
                <a:latin typeface="Times New Roman"/>
                <a:cs typeface="Times New Roman"/>
              </a:rPr>
              <a:t>are</a:t>
            </a:r>
            <a:r>
              <a:rPr sz="1200" dirty="0">
                <a:latin typeface="Times New Roman"/>
                <a:cs typeface="Times New Roman"/>
              </a:rPr>
              <a:t>d to 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ior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2013</a:t>
            </a:r>
            <a:endParaRPr sz="1200">
              <a:latin typeface="Times New Roman"/>
              <a:cs typeface="Times New Roman"/>
            </a:endParaRPr>
          </a:p>
          <a:p>
            <a:pPr marL="698500">
              <a:lnSpc>
                <a:spcPct val="100000"/>
              </a:lnSpc>
              <a:spcBef>
                <a:spcPts val="459"/>
              </a:spcBef>
            </a:pPr>
            <a:r>
              <a:rPr sz="1200" dirty="0">
                <a:latin typeface="Times New Roman"/>
                <a:cs typeface="Times New Roman"/>
              </a:rPr>
              <a:t>is sho</a:t>
            </a:r>
            <a:r>
              <a:rPr sz="1200" spc="-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n on </a:t>
            </a:r>
            <a:r>
              <a:rPr sz="1200" b="1" dirty="0">
                <a:latin typeface="Times New Roman"/>
                <a:cs typeface="Times New Roman"/>
              </a:rPr>
              <a:t>page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5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 the</a:t>
            </a:r>
            <a:r>
              <a:rPr sz="1200" spc="-5" dirty="0">
                <a:latin typeface="Times New Roman"/>
                <a:cs typeface="Times New Roman"/>
              </a:rPr>
              <a:t> e</a:t>
            </a:r>
            <a:r>
              <a:rPr sz="1200" dirty="0">
                <a:latin typeface="Times New Roman"/>
                <a:cs typeface="Times New Roman"/>
              </a:rPr>
              <a:t>nd of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po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t.</a:t>
            </a:r>
            <a:endParaRPr sz="1200">
              <a:latin typeface="Times New Roman"/>
              <a:cs typeface="Times New Roman"/>
            </a:endParaRPr>
          </a:p>
          <a:p>
            <a:pPr marL="698500" marR="22860" lvl="1" indent="-228600">
              <a:lnSpc>
                <a:spcPts val="2080"/>
              </a:lnSpc>
              <a:spcBef>
                <a:spcPts val="160"/>
              </a:spcBef>
              <a:buFont typeface="Times New Roman"/>
              <a:buAutoNum type="alphaLcPeriod" startAt="2"/>
              <a:tabLst>
                <a:tab pos="698500" algn="l"/>
              </a:tabLst>
            </a:pPr>
            <a:r>
              <a:rPr sz="1200" spc="-5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nt of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v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10" dirty="0">
                <a:latin typeface="Times New Roman"/>
                <a:cs typeface="Times New Roman"/>
              </a:rPr>
              <a:t>u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nd 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10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ns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 </a:t>
            </a:r>
            <a:r>
              <a:rPr sz="1200" spc="-5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b="1" i="1" u="heavy" spc="10" dirty="0">
                <a:latin typeface="Times New Roman"/>
                <a:cs typeface="Times New Roman"/>
              </a:rPr>
              <a:t>s</a:t>
            </a:r>
            <a:r>
              <a:rPr sz="1200" b="1" i="1" u="heavy" dirty="0">
                <a:latin typeface="Times New Roman"/>
                <a:cs typeface="Times New Roman"/>
              </a:rPr>
              <a:t>hort </a:t>
            </a:r>
            <a:r>
              <a:rPr sz="1200" b="1" i="1" u="heavy" spc="-5" dirty="0">
                <a:latin typeface="Times New Roman"/>
                <a:cs typeface="Times New Roman"/>
              </a:rPr>
              <a:t>ye</a:t>
            </a:r>
            <a:r>
              <a:rPr sz="1200" b="1" i="1" u="heavy" dirty="0">
                <a:latin typeface="Times New Roman"/>
                <a:cs typeface="Times New Roman"/>
              </a:rPr>
              <a:t>ar</a:t>
            </a:r>
            <a:r>
              <a:rPr sz="1200" b="1" i="1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fr</a:t>
            </a:r>
            <a:r>
              <a:rPr sz="1200" dirty="0">
                <a:latin typeface="Times New Roman"/>
                <a:cs typeface="Times New Roman"/>
              </a:rPr>
              <a:t>om </a:t>
            </a:r>
            <a:r>
              <a:rPr sz="1200" spc="10" dirty="0">
                <a:latin typeface="Times New Roman"/>
                <a:cs typeface="Times New Roman"/>
              </a:rPr>
              <a:t>J</a:t>
            </a:r>
            <a:r>
              <a:rPr sz="1200" dirty="0">
                <a:latin typeface="Times New Roman"/>
                <a:cs typeface="Times New Roman"/>
              </a:rPr>
              <a:t>une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1, 2014 to </a:t>
            </a:r>
            <a:r>
              <a:rPr sz="1200" spc="-5" dirty="0">
                <a:latin typeface="Times New Roman"/>
                <a:cs typeface="Times New Roman"/>
              </a:rPr>
              <a:t>Dece</a:t>
            </a: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10" dirty="0">
                <a:latin typeface="Times New Roman"/>
                <a:cs typeface="Times New Roman"/>
              </a:rPr>
              <a:t>b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31, 2014 is s</a:t>
            </a:r>
            <a:r>
              <a:rPr sz="1200" spc="10" dirty="0">
                <a:latin typeface="Times New Roman"/>
                <a:cs typeface="Times New Roman"/>
              </a:rPr>
              <a:t>h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-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n on </a:t>
            </a:r>
            <a:r>
              <a:rPr sz="1200" b="1" dirty="0">
                <a:latin typeface="Times New Roman"/>
                <a:cs typeface="Times New Roman"/>
              </a:rPr>
              <a:t>page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6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 the</a:t>
            </a:r>
            <a:r>
              <a:rPr sz="1200" spc="-5" dirty="0">
                <a:latin typeface="Times New Roman"/>
                <a:cs typeface="Times New Roman"/>
              </a:rPr>
              <a:t> e</a:t>
            </a:r>
            <a:r>
              <a:rPr sz="1200" dirty="0">
                <a:latin typeface="Times New Roman"/>
                <a:cs typeface="Times New Roman"/>
              </a:rPr>
              <a:t>nd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re</a:t>
            </a:r>
            <a:r>
              <a:rPr sz="1200" dirty="0">
                <a:latin typeface="Times New Roman"/>
                <a:cs typeface="Times New Roman"/>
              </a:rPr>
              <a:t>po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t.</a:t>
            </a:r>
            <a:endParaRPr sz="1200">
              <a:latin typeface="Times New Roman"/>
              <a:cs typeface="Times New Roman"/>
            </a:endParaRPr>
          </a:p>
          <a:p>
            <a:pPr marL="698500" lvl="1" indent="-228600">
              <a:lnSpc>
                <a:spcPct val="100000"/>
              </a:lnSpc>
              <a:spcBef>
                <a:spcPts val="445"/>
              </a:spcBef>
              <a:buFont typeface="Times New Roman"/>
              <a:buAutoNum type="alphaLcPeriod" startAt="2"/>
              <a:tabLst>
                <a:tab pos="698500" algn="l"/>
              </a:tabLst>
            </a:pPr>
            <a:r>
              <a:rPr sz="1200" spc="-10" dirty="0">
                <a:latin typeface="Times New Roman"/>
                <a:cs typeface="Times New Roman"/>
              </a:rPr>
              <a:t>B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5" dirty="0">
                <a:latin typeface="Times New Roman"/>
                <a:cs typeface="Times New Roman"/>
              </a:rPr>
              <a:t>c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use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a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c</a:t>
            </a:r>
            <a:r>
              <a:rPr sz="1200" spc="10" dirty="0">
                <a:latin typeface="Times New Roman"/>
                <a:cs typeface="Times New Roman"/>
              </a:rPr>
              <a:t>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ing our</a:t>
            </a:r>
            <a:r>
              <a:rPr sz="1200" spc="-5" dirty="0">
                <a:latin typeface="Times New Roman"/>
                <a:cs typeface="Times New Roman"/>
              </a:rPr>
              <a:t> acc</a:t>
            </a:r>
            <a:r>
              <a:rPr sz="1200" dirty="0">
                <a:latin typeface="Times New Roman"/>
                <a:cs typeface="Times New Roman"/>
              </a:rPr>
              <a:t>ounti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g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f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m 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5" dirty="0">
                <a:latin typeface="Times New Roman"/>
                <a:cs typeface="Times New Roman"/>
              </a:rPr>
              <a:t>ca</a:t>
            </a:r>
            <a:r>
              <a:rPr sz="1200" dirty="0">
                <a:latin typeface="Times New Roman"/>
                <a:cs typeface="Times New Roman"/>
              </a:rPr>
              <a:t>l </a:t>
            </a:r>
            <a:r>
              <a:rPr sz="1200" spc="5" dirty="0">
                <a:latin typeface="Times New Roman"/>
                <a:cs typeface="Times New Roman"/>
              </a:rPr>
              <a:t>Y</a:t>
            </a:r>
            <a:r>
              <a:rPr sz="1200" spc="-5" dirty="0">
                <a:latin typeface="Times New Roman"/>
                <a:cs typeface="Times New Roman"/>
              </a:rPr>
              <a:t>ea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fr</a:t>
            </a:r>
            <a:r>
              <a:rPr sz="1200" dirty="0">
                <a:latin typeface="Times New Roman"/>
                <a:cs typeface="Times New Roman"/>
              </a:rPr>
              <a:t>om </a:t>
            </a:r>
            <a:r>
              <a:rPr sz="1200" spc="10" dirty="0">
                <a:latin typeface="Times New Roman"/>
                <a:cs typeface="Times New Roman"/>
              </a:rPr>
              <a:t>J</a:t>
            </a:r>
            <a:r>
              <a:rPr sz="1200" dirty="0">
                <a:latin typeface="Times New Roman"/>
                <a:cs typeface="Times New Roman"/>
              </a:rPr>
              <a:t>une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</a:t>
            </a:r>
            <a:r>
              <a:rPr sz="1200" spc="-7" baseline="31250" dirty="0">
                <a:latin typeface="Times New Roman"/>
                <a:cs typeface="Times New Roman"/>
              </a:rPr>
              <a:t>s</a:t>
            </a:r>
            <a:r>
              <a:rPr sz="1200" baseline="31250" dirty="0">
                <a:latin typeface="Times New Roman"/>
                <a:cs typeface="Times New Roman"/>
              </a:rPr>
              <a:t>t </a:t>
            </a:r>
            <a:r>
              <a:rPr sz="1200" spc="-150" baseline="312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endParaRPr sz="1200">
              <a:latin typeface="Times New Roman"/>
              <a:cs typeface="Times New Roman"/>
            </a:endParaRPr>
          </a:p>
          <a:p>
            <a:pPr marL="697865" marR="38100">
              <a:lnSpc>
                <a:spcPct val="143300"/>
              </a:lnSpc>
              <a:spcBef>
                <a:spcPts val="10"/>
              </a:spcBef>
            </a:pP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31</a:t>
            </a:r>
            <a:r>
              <a:rPr sz="1200" spc="-7" baseline="31250" dirty="0">
                <a:latin typeface="Times New Roman"/>
                <a:cs typeface="Times New Roman"/>
              </a:rPr>
              <a:t>s</a:t>
            </a:r>
            <a:r>
              <a:rPr sz="1200" baseline="31250" dirty="0">
                <a:latin typeface="Times New Roman"/>
                <a:cs typeface="Times New Roman"/>
              </a:rPr>
              <a:t>t </a:t>
            </a:r>
            <a:r>
              <a:rPr sz="1200" spc="-150" baseline="312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 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10" dirty="0">
                <a:latin typeface="Times New Roman"/>
                <a:cs typeface="Times New Roman"/>
              </a:rPr>
              <a:t>d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Y</a:t>
            </a:r>
            <a:r>
              <a:rPr sz="1200" spc="-5" dirty="0">
                <a:latin typeface="Times New Roman"/>
                <a:cs typeface="Times New Roman"/>
              </a:rPr>
              <a:t>ea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f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om </a:t>
            </a:r>
            <a:r>
              <a:rPr sz="1200" spc="10" dirty="0">
                <a:latin typeface="Times New Roman"/>
                <a:cs typeface="Times New Roman"/>
              </a:rPr>
              <a:t>J</a:t>
            </a:r>
            <a:r>
              <a:rPr sz="1200" spc="-5" dirty="0">
                <a:latin typeface="Times New Roman"/>
                <a:cs typeface="Times New Roman"/>
              </a:rPr>
              <a:t>an</a:t>
            </a:r>
            <a:r>
              <a:rPr sz="1200" dirty="0">
                <a:latin typeface="Times New Roman"/>
                <a:cs typeface="Times New Roman"/>
              </a:rPr>
              <a:t>u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1st to </a:t>
            </a:r>
            <a:r>
              <a:rPr sz="1200" spc="-5" dirty="0">
                <a:latin typeface="Times New Roman"/>
                <a:cs typeface="Times New Roman"/>
              </a:rPr>
              <a:t>Dece</a:t>
            </a:r>
            <a:r>
              <a:rPr sz="1200" dirty="0">
                <a:latin typeface="Times New Roman"/>
                <a:cs typeface="Times New Roman"/>
              </a:rPr>
              <a:t>mb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31</a:t>
            </a:r>
            <a:r>
              <a:rPr sz="1200" spc="-7" baseline="31250" dirty="0">
                <a:latin typeface="Times New Roman"/>
                <a:cs typeface="Times New Roman"/>
              </a:rPr>
              <a:t>s</a:t>
            </a:r>
            <a:r>
              <a:rPr sz="1200" baseline="31250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, it is n</a:t>
            </a:r>
            <a:r>
              <a:rPr sz="1200" spc="-5" dirty="0">
                <a:latin typeface="Times New Roman"/>
                <a:cs typeface="Times New Roman"/>
              </a:rPr>
              <a:t>ece</a:t>
            </a:r>
            <a:r>
              <a:rPr sz="1200" dirty="0">
                <a:latin typeface="Times New Roman"/>
                <a:cs typeface="Times New Roman"/>
              </a:rPr>
              <a:t>ss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20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 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era</a:t>
            </a:r>
            <a:r>
              <a:rPr sz="1200" spc="10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po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t </a:t>
            </a:r>
            <a:r>
              <a:rPr sz="1200" spc="-5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10" dirty="0">
                <a:latin typeface="Times New Roman"/>
                <a:cs typeface="Times New Roman"/>
              </a:rPr>
              <a:t>h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-5" dirty="0">
                <a:latin typeface="Times New Roman"/>
                <a:cs typeface="Times New Roman"/>
              </a:rPr>
              <a:t>h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iod.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645"/>
              </a:spcBef>
              <a:buFont typeface="Times New Roman"/>
              <a:buAutoNum type="arabicPeriod" startAt="2"/>
              <a:tabLst>
                <a:tab pos="241300" algn="l"/>
              </a:tabLst>
            </a:pPr>
            <a:r>
              <a:rPr sz="1200" b="1" u="heavy" spc="-5" dirty="0">
                <a:latin typeface="Times New Roman"/>
                <a:cs typeface="Times New Roman"/>
              </a:rPr>
              <a:t>Act</a:t>
            </a:r>
            <a:r>
              <a:rPr sz="1200" b="1" u="heavy" dirty="0">
                <a:latin typeface="Times New Roman"/>
                <a:cs typeface="Times New Roman"/>
              </a:rPr>
              <a:t>ivi</a:t>
            </a:r>
            <a:r>
              <a:rPr sz="1200" b="1" u="heavy" spc="-5" dirty="0">
                <a:latin typeface="Times New Roman"/>
                <a:cs typeface="Times New Roman"/>
              </a:rPr>
              <a:t>t</a:t>
            </a:r>
            <a:r>
              <a:rPr sz="1200" b="1" u="heavy" dirty="0">
                <a:latin typeface="Times New Roman"/>
                <a:cs typeface="Times New Roman"/>
              </a:rPr>
              <a:t>i</a:t>
            </a:r>
            <a:r>
              <a:rPr sz="1200" b="1" u="heavy" spc="-5" dirty="0">
                <a:latin typeface="Times New Roman"/>
                <a:cs typeface="Times New Roman"/>
              </a:rPr>
              <a:t>e</a:t>
            </a:r>
            <a:r>
              <a:rPr sz="1200" b="1" u="heavy" dirty="0">
                <a:latin typeface="Times New Roman"/>
                <a:cs typeface="Times New Roman"/>
              </a:rPr>
              <a:t>s and </a:t>
            </a:r>
            <a:r>
              <a:rPr sz="1200" b="1" u="heavy" spc="-5" dirty="0">
                <a:latin typeface="Times New Roman"/>
                <a:cs typeface="Times New Roman"/>
              </a:rPr>
              <a:t>Acc</a:t>
            </a:r>
            <a:r>
              <a:rPr sz="1200" b="1" u="heavy" spc="10" dirty="0">
                <a:latin typeface="Times New Roman"/>
                <a:cs typeface="Times New Roman"/>
              </a:rPr>
              <a:t>o</a:t>
            </a:r>
            <a:r>
              <a:rPr sz="1200" b="1" u="heavy" spc="-20" dirty="0">
                <a:latin typeface="Times New Roman"/>
                <a:cs typeface="Times New Roman"/>
              </a:rPr>
              <a:t>m</a:t>
            </a:r>
            <a:r>
              <a:rPr sz="1200" b="1" u="heavy" dirty="0">
                <a:latin typeface="Times New Roman"/>
                <a:cs typeface="Times New Roman"/>
              </a:rPr>
              <a:t>pl</a:t>
            </a:r>
            <a:r>
              <a:rPr sz="1200" b="1" u="heavy" spc="10" dirty="0">
                <a:latin typeface="Times New Roman"/>
                <a:cs typeface="Times New Roman"/>
              </a:rPr>
              <a:t>i</a:t>
            </a:r>
            <a:r>
              <a:rPr sz="1200" b="1" u="heavy" dirty="0">
                <a:latin typeface="Times New Roman"/>
                <a:cs typeface="Times New Roman"/>
              </a:rPr>
              <a:t>sh</a:t>
            </a:r>
            <a:r>
              <a:rPr sz="1200" b="1" u="heavy" spc="-20" dirty="0">
                <a:latin typeface="Times New Roman"/>
                <a:cs typeface="Times New Roman"/>
              </a:rPr>
              <a:t>m</a:t>
            </a:r>
            <a:r>
              <a:rPr sz="1200" b="1" u="heavy" spc="-5" dirty="0">
                <a:latin typeface="Times New Roman"/>
                <a:cs typeface="Times New Roman"/>
              </a:rPr>
              <a:t>e</a:t>
            </a:r>
            <a:r>
              <a:rPr sz="1200" b="1" u="heavy" dirty="0">
                <a:latin typeface="Times New Roman"/>
                <a:cs typeface="Times New Roman"/>
              </a:rPr>
              <a:t>n</a:t>
            </a:r>
            <a:r>
              <a:rPr sz="1200" b="1" u="heavy" spc="-5" dirty="0">
                <a:latin typeface="Times New Roman"/>
                <a:cs typeface="Times New Roman"/>
              </a:rPr>
              <a:t>t</a:t>
            </a:r>
            <a:r>
              <a:rPr sz="1200" b="1" u="heavy" dirty="0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  <a:p>
            <a:pPr marL="698500" lvl="1" indent="-228600">
              <a:lnSpc>
                <a:spcPct val="100000"/>
              </a:lnSpc>
              <a:spcBef>
                <a:spcPts val="635"/>
              </a:spcBef>
              <a:buFont typeface="Times New Roman"/>
              <a:buAutoNum type="alphaLcPeriod"/>
              <a:tabLst>
                <a:tab pos="698500" algn="l"/>
              </a:tabLst>
            </a:pPr>
            <a:r>
              <a:rPr sz="1200" b="1" u="heavy" dirty="0">
                <a:latin typeface="Times New Roman"/>
                <a:cs typeface="Times New Roman"/>
              </a:rPr>
              <a:t>Bank</a:t>
            </a:r>
            <a:r>
              <a:rPr sz="1200" b="1" u="heavy" spc="-10" dirty="0">
                <a:latin typeface="Times New Roman"/>
                <a:cs typeface="Times New Roman"/>
              </a:rPr>
              <a:t>i</a:t>
            </a:r>
            <a:r>
              <a:rPr sz="1200" b="1" u="heavy" dirty="0">
                <a:latin typeface="Times New Roman"/>
                <a:cs typeface="Times New Roman"/>
              </a:rPr>
              <a:t>ng </a:t>
            </a:r>
            <a:r>
              <a:rPr sz="1200" b="1" u="heavy" spc="-5" dirty="0">
                <a:latin typeface="Times New Roman"/>
                <a:cs typeface="Times New Roman"/>
              </a:rPr>
              <a:t>Act</a:t>
            </a:r>
            <a:r>
              <a:rPr sz="1200" b="1" u="heavy" dirty="0">
                <a:latin typeface="Times New Roman"/>
                <a:cs typeface="Times New Roman"/>
              </a:rPr>
              <a:t>ivi</a:t>
            </a:r>
            <a:r>
              <a:rPr sz="1200" b="1" u="heavy" spc="-5" dirty="0">
                <a:latin typeface="Times New Roman"/>
                <a:cs typeface="Times New Roman"/>
              </a:rPr>
              <a:t>t</a:t>
            </a:r>
            <a:r>
              <a:rPr sz="1200" b="1" u="heavy" dirty="0">
                <a:latin typeface="Times New Roman"/>
                <a:cs typeface="Times New Roman"/>
              </a:rPr>
              <a:t>i</a:t>
            </a:r>
            <a:r>
              <a:rPr sz="1200" b="1" u="heavy" spc="-5" dirty="0">
                <a:latin typeface="Times New Roman"/>
                <a:cs typeface="Times New Roman"/>
              </a:rPr>
              <a:t>e</a:t>
            </a:r>
            <a:r>
              <a:rPr sz="1200" b="1" u="heavy" dirty="0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5" dirty="0">
                <a:latin typeface="Calibri"/>
                <a:cs typeface="Calibri"/>
              </a:rPr>
              <a:t>P</a:t>
            </a:r>
            <a:r>
              <a:rPr spc="-5" dirty="0">
                <a:latin typeface="Calibri"/>
                <a:cs typeface="Calibri"/>
              </a:rPr>
              <a:t>ag</a:t>
            </a:r>
            <a:r>
              <a:rPr dirty="0">
                <a:latin typeface="Calibri"/>
                <a:cs typeface="Calibri"/>
              </a:rPr>
              <a:t>e</a:t>
            </a:r>
            <a:r>
              <a:rPr spc="-10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1</a:t>
            </a:r>
            <a:r>
              <a:rPr b="1" spc="-5" dirty="0">
                <a:latin typeface="Calibri"/>
                <a:cs typeface="Calibri"/>
              </a:rPr>
              <a:t> </a:t>
            </a:r>
            <a:r>
              <a:rPr spc="5" dirty="0">
                <a:latin typeface="Calibri"/>
                <a:cs typeface="Calibri"/>
              </a:rPr>
              <a:t>o</a:t>
            </a:r>
            <a:r>
              <a:rPr dirty="0">
                <a:latin typeface="Calibri"/>
                <a:cs typeface="Calibri"/>
              </a:rPr>
              <a:t>f</a:t>
            </a:r>
            <a:r>
              <a:rPr spc="-10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4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6269101" y="9596546"/>
            <a:ext cx="60198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Arial"/>
                <a:cs typeface="Arial"/>
              </a:rPr>
              <a:t>Page</a:t>
            </a:r>
            <a:r>
              <a:rPr sz="800" spc="-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2</a:t>
            </a:r>
            <a:r>
              <a:rPr sz="800" spc="-5" dirty="0">
                <a:latin typeface="Arial"/>
                <a:cs typeface="Arial"/>
              </a:rPr>
              <a:t> </a:t>
            </a:r>
            <a:r>
              <a:rPr sz="800" spc="-10" dirty="0">
                <a:latin typeface="Arial"/>
                <a:cs typeface="Arial"/>
              </a:rPr>
              <a:t>o</a:t>
            </a:r>
            <a:r>
              <a:rPr sz="800" spc="-5" dirty="0">
                <a:latin typeface="Arial"/>
                <a:cs typeface="Arial"/>
              </a:rPr>
              <a:t>f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14</a:t>
            </a:r>
            <a:endParaRPr sz="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02027" y="4241595"/>
            <a:ext cx="4841240" cy="33324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3845" marR="160655" indent="-194945">
              <a:lnSpc>
                <a:spcPct val="143700"/>
              </a:lnSpc>
              <a:buFont typeface="Times New Roman"/>
              <a:buAutoNum type="romanLcPeriod"/>
              <a:tabLst>
                <a:tab pos="284480" algn="l"/>
              </a:tabLst>
            </a:pPr>
            <a:r>
              <a:rPr sz="1200" spc="-10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our</a:t>
            </a:r>
            <a:r>
              <a:rPr sz="1200" spc="-5" dirty="0">
                <a:latin typeface="Times New Roman"/>
                <a:cs typeface="Times New Roman"/>
              </a:rPr>
              <a:t> c</a:t>
            </a:r>
            <a:r>
              <a:rPr sz="1200" spc="10" dirty="0">
                <a:latin typeface="Times New Roman"/>
                <a:cs typeface="Times New Roman"/>
              </a:rPr>
              <a:t>h</a:t>
            </a:r>
            <a:r>
              <a:rPr sz="1200" spc="-5" dirty="0">
                <a:latin typeface="Times New Roman"/>
                <a:cs typeface="Times New Roman"/>
              </a:rPr>
              <a:t>ec</a:t>
            </a:r>
            <a:r>
              <a:rPr sz="1200" dirty="0">
                <a:latin typeface="Times New Roman"/>
                <a:cs typeface="Times New Roman"/>
              </a:rPr>
              <a:t>ki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cc</a:t>
            </a:r>
            <a:r>
              <a:rPr sz="1200" dirty="0">
                <a:latin typeface="Times New Roman"/>
                <a:cs typeface="Times New Roman"/>
              </a:rPr>
              <a:t>ounts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wer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onsolid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 into one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B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nk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5" dirty="0">
                <a:latin typeface="Times New Roman"/>
                <a:cs typeface="Times New Roman"/>
              </a:rPr>
              <a:t> A</a:t>
            </a: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a 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h</a:t>
            </a:r>
            <a:r>
              <a:rPr sz="1200" spc="-5" dirty="0">
                <a:latin typeface="Times New Roman"/>
                <a:cs typeface="Times New Roman"/>
              </a:rPr>
              <a:t>ec</a:t>
            </a:r>
            <a:r>
              <a:rPr sz="1200" dirty="0">
                <a:latin typeface="Times New Roman"/>
                <a:cs typeface="Times New Roman"/>
              </a:rPr>
              <a:t>ki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cc</a:t>
            </a:r>
            <a:r>
              <a:rPr sz="1200" dirty="0">
                <a:latin typeface="Times New Roman"/>
                <a:cs typeface="Times New Roman"/>
              </a:rPr>
              <a:t>ount </a:t>
            </a:r>
            <a:r>
              <a:rPr sz="1200" spc="-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hi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h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 b</a:t>
            </a:r>
            <a:r>
              <a:rPr sz="1200" spc="-5" dirty="0">
                <a:latin typeface="Times New Roman"/>
                <a:cs typeface="Times New Roman"/>
              </a:rPr>
              <a:t>ra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spc="10" dirty="0">
                <a:latin typeface="Times New Roman"/>
                <a:cs typeface="Times New Roman"/>
              </a:rPr>
              <a:t>h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 n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tion</a:t>
            </a:r>
            <a:r>
              <a:rPr sz="1200" spc="-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ide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 </a:t>
            </a:r>
            <a:r>
              <a:rPr sz="1200" spc="-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h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 </a:t>
            </a:r>
            <a:r>
              <a:rPr sz="1200" spc="-5" dirty="0">
                <a:latin typeface="Times New Roman"/>
                <a:cs typeface="Times New Roman"/>
              </a:rPr>
              <a:t>Na</a:t>
            </a:r>
            <a:r>
              <a:rPr sz="1200" dirty="0">
                <a:latin typeface="Times New Roman"/>
                <a:cs typeface="Times New Roman"/>
              </a:rPr>
              <a:t>tion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 </a:t>
            </a:r>
            <a:r>
              <a:rPr sz="1200" spc="-5" dirty="0">
                <a:latin typeface="Times New Roman"/>
                <a:cs typeface="Times New Roman"/>
              </a:rPr>
              <a:t>Off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s 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g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, it </a:t>
            </a:r>
            <a:r>
              <a:rPr sz="1200" spc="-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on</a:t>
            </a:r>
            <a:r>
              <a:rPr sz="1200" spc="-5" dirty="0">
                <a:latin typeface="Times New Roman"/>
                <a:cs typeface="Times New Roman"/>
              </a:rPr>
              <a:t>’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5" dirty="0">
                <a:latin typeface="Times New Roman"/>
                <a:cs typeface="Times New Roman"/>
              </a:rPr>
              <a:t>c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ss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20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 op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 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w</a:t>
            </a:r>
            <a:r>
              <a:rPr sz="1200" spc="-5" dirty="0">
                <a:latin typeface="Times New Roman"/>
                <a:cs typeface="Times New Roman"/>
              </a:rPr>
              <a:t> c</a:t>
            </a:r>
            <a:r>
              <a:rPr sz="1200" dirty="0">
                <a:latin typeface="Times New Roman"/>
                <a:cs typeface="Times New Roman"/>
              </a:rPr>
              <a:t>h</a:t>
            </a:r>
            <a:r>
              <a:rPr sz="1200" spc="-5" dirty="0">
                <a:latin typeface="Times New Roman"/>
                <a:cs typeface="Times New Roman"/>
              </a:rPr>
              <a:t>ec</a:t>
            </a:r>
            <a:r>
              <a:rPr sz="1200" dirty="0">
                <a:latin typeface="Times New Roman"/>
                <a:cs typeface="Times New Roman"/>
              </a:rPr>
              <a:t>ki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g </a:t>
            </a:r>
            <a:r>
              <a:rPr sz="1200" spc="-5" dirty="0">
                <a:latin typeface="Times New Roman"/>
                <a:cs typeface="Times New Roman"/>
              </a:rPr>
              <a:t>acc</a:t>
            </a:r>
            <a:r>
              <a:rPr sz="1200" dirty="0">
                <a:latin typeface="Times New Roman"/>
                <a:cs typeface="Times New Roman"/>
              </a:rPr>
              <a:t>ounts. </a:t>
            </a:r>
            <a:r>
              <a:rPr sz="1200" spc="-5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his h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lps </a:t>
            </a:r>
            <a:r>
              <a:rPr sz="1200" spc="-5" dirty="0">
                <a:latin typeface="Times New Roman"/>
                <a:cs typeface="Times New Roman"/>
              </a:rPr>
              <a:t>re</a:t>
            </a:r>
            <a:r>
              <a:rPr sz="1200" dirty="0">
                <a:latin typeface="Times New Roman"/>
                <a:cs typeface="Times New Roman"/>
              </a:rPr>
              <a:t>du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10" dirty="0">
                <a:latin typeface="Times New Roman"/>
                <a:cs typeface="Times New Roman"/>
              </a:rPr>
              <a:t>h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10" dirty="0">
                <a:latin typeface="Times New Roman"/>
                <a:cs typeface="Times New Roman"/>
              </a:rPr>
              <a:t>u</a:t>
            </a:r>
            <a:r>
              <a:rPr sz="1200" dirty="0">
                <a:latin typeface="Times New Roman"/>
                <a:cs typeface="Times New Roman"/>
              </a:rPr>
              <a:t>mb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5" dirty="0">
                <a:latin typeface="Times New Roman"/>
                <a:cs typeface="Times New Roman"/>
              </a:rPr>
              <a:t> f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 t</a:t>
            </a:r>
            <a:r>
              <a:rPr sz="1200" spc="-5" dirty="0">
                <a:latin typeface="Times New Roman"/>
                <a:cs typeface="Times New Roman"/>
              </a:rPr>
              <a:t>ra</a:t>
            </a:r>
            <a:r>
              <a:rPr sz="1200" dirty="0">
                <a:latin typeface="Times New Roman"/>
                <a:cs typeface="Times New Roman"/>
              </a:rPr>
              <a:t>ns</a:t>
            </a:r>
            <a:r>
              <a:rPr sz="1200" spc="5" dirty="0">
                <a:latin typeface="Times New Roman"/>
                <a:cs typeface="Times New Roman"/>
              </a:rPr>
              <a:t>ac</a:t>
            </a:r>
            <a:r>
              <a:rPr sz="1200" dirty="0">
                <a:latin typeface="Times New Roman"/>
                <a:cs typeface="Times New Roman"/>
              </a:rPr>
              <a:t>tions, t</a:t>
            </a:r>
            <a:r>
              <a:rPr sz="1200" spc="-5" dirty="0">
                <a:latin typeface="Times New Roman"/>
                <a:cs typeface="Times New Roman"/>
              </a:rPr>
              <a:t>ra</a:t>
            </a:r>
            <a:r>
              <a:rPr sz="1200" dirty="0">
                <a:latin typeface="Times New Roman"/>
                <a:cs typeface="Times New Roman"/>
              </a:rPr>
              <a:t>ns</a:t>
            </a:r>
            <a:r>
              <a:rPr sz="1200" spc="-5" dirty="0">
                <a:latin typeface="Times New Roman"/>
                <a:cs typeface="Times New Roman"/>
              </a:rPr>
              <a:t>fe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unds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mong </a:t>
            </a:r>
            <a:r>
              <a:rPr sz="1200" spc="-5" dirty="0">
                <a:latin typeface="Times New Roman"/>
                <a:cs typeface="Times New Roman"/>
              </a:rPr>
              <a:t>acc</a:t>
            </a:r>
            <a:r>
              <a:rPr sz="1200" dirty="0">
                <a:latin typeface="Times New Roman"/>
                <a:cs typeface="Times New Roman"/>
              </a:rPr>
              <a:t>ounts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nd mo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th</a:t>
            </a:r>
            <a:r>
              <a:rPr sz="1200" spc="10" dirty="0">
                <a:latin typeface="Times New Roman"/>
                <a:cs typeface="Times New Roman"/>
              </a:rPr>
              <a:t>l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nk 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ec</a:t>
            </a:r>
            <a:r>
              <a:rPr sz="1200" dirty="0">
                <a:latin typeface="Times New Roman"/>
                <a:cs typeface="Times New Roman"/>
              </a:rPr>
              <a:t>on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ili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tions.</a:t>
            </a:r>
            <a:endParaRPr sz="1200">
              <a:latin typeface="Times New Roman"/>
              <a:cs typeface="Times New Roman"/>
            </a:endParaRPr>
          </a:p>
          <a:p>
            <a:pPr marL="283845" marR="563880" indent="-238125">
              <a:lnSpc>
                <a:spcPct val="143300"/>
              </a:lnSpc>
              <a:spcBef>
                <a:spcPts val="10"/>
              </a:spcBef>
              <a:buFont typeface="Times New Roman"/>
              <a:buAutoNum type="romanLcPeriod"/>
              <a:tabLst>
                <a:tab pos="284480" algn="l"/>
              </a:tabLst>
            </a:pPr>
            <a:r>
              <a:rPr sz="1200" spc="-5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-</a:t>
            </a:r>
            <a:r>
              <a:rPr sz="1200" dirty="0">
                <a:latin typeface="Times New Roman"/>
                <a:cs typeface="Times New Roman"/>
              </a:rPr>
              <a:t>line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nki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wa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st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blish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 to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llow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inst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nt visu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 </a:t>
            </a:r>
            <a:r>
              <a:rPr sz="1200" spc="-5" dirty="0">
                <a:latin typeface="Times New Roman"/>
                <a:cs typeface="Times New Roman"/>
              </a:rPr>
              <a:t>acce</a:t>
            </a:r>
            <a:r>
              <a:rPr sz="1200" dirty="0">
                <a:latin typeface="Times New Roman"/>
                <a:cs typeface="Times New Roman"/>
              </a:rPr>
              <a:t>ss </a:t>
            </a:r>
            <a:r>
              <a:rPr sz="1200" spc="20" dirty="0">
                <a:latin typeface="Times New Roman"/>
                <a:cs typeface="Times New Roman"/>
              </a:rPr>
              <a:t>b</a:t>
            </a:r>
            <a:r>
              <a:rPr sz="1200" dirty="0">
                <a:latin typeface="Times New Roman"/>
                <a:cs typeface="Times New Roman"/>
              </a:rPr>
              <a:t>y 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omput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 vi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w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nki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tiviti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s.</a:t>
            </a:r>
            <a:endParaRPr sz="1200">
              <a:latin typeface="Times New Roman"/>
              <a:cs typeface="Times New Roman"/>
            </a:endParaRPr>
          </a:p>
          <a:p>
            <a:pPr marL="283845" marR="562610" algn="just">
              <a:lnSpc>
                <a:spcPct val="143700"/>
              </a:lnSpc>
              <a:spcBef>
                <a:spcPts val="5"/>
              </a:spcBef>
            </a:pP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t up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bili</a:t>
            </a:r>
            <a:r>
              <a:rPr sz="1200" spc="10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 do</a:t>
            </a:r>
            <a:r>
              <a:rPr sz="1200" spc="-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nl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d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ll </a:t>
            </a:r>
            <a:r>
              <a:rPr sz="1200" spc="-10" dirty="0">
                <a:latin typeface="Times New Roman"/>
                <a:cs typeface="Times New Roman"/>
              </a:rPr>
              <a:t>B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nk of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er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c</a:t>
            </a:r>
            <a:r>
              <a:rPr sz="1200" spc="10" dirty="0">
                <a:latin typeface="Times New Roman"/>
                <a:cs typeface="Times New Roman"/>
              </a:rPr>
              <a:t>h</a:t>
            </a:r>
            <a:r>
              <a:rPr sz="1200" spc="-5" dirty="0">
                <a:latin typeface="Times New Roman"/>
                <a:cs typeface="Times New Roman"/>
              </a:rPr>
              <a:t>ec</a:t>
            </a:r>
            <a:r>
              <a:rPr sz="1200" dirty="0">
                <a:latin typeface="Times New Roman"/>
                <a:cs typeface="Times New Roman"/>
              </a:rPr>
              <a:t>ki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5" dirty="0">
                <a:latin typeface="Times New Roman"/>
                <a:cs typeface="Times New Roman"/>
              </a:rPr>
              <a:t>c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ount </a:t>
            </a:r>
            <a:r>
              <a:rPr sz="1200" spc="-5" dirty="0">
                <a:latin typeface="Times New Roman"/>
                <a:cs typeface="Times New Roman"/>
              </a:rPr>
              <a:t>ac</a:t>
            </a:r>
            <a:r>
              <a:rPr sz="1200" dirty="0">
                <a:latin typeface="Times New Roman"/>
                <a:cs typeface="Times New Roman"/>
              </a:rPr>
              <a:t>tiviti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 into the</a:t>
            </a:r>
            <a:r>
              <a:rPr sz="1200" spc="-5" dirty="0">
                <a:latin typeface="Times New Roman"/>
                <a:cs typeface="Times New Roman"/>
              </a:rPr>
              <a:t> A</a:t>
            </a:r>
            <a:r>
              <a:rPr sz="1200" dirty="0">
                <a:latin typeface="Times New Roman"/>
                <a:cs typeface="Times New Roman"/>
              </a:rPr>
              <a:t>sso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tion</a:t>
            </a:r>
            <a:r>
              <a:rPr sz="1200" spc="-5" dirty="0">
                <a:latin typeface="Times New Roman"/>
                <a:cs typeface="Times New Roman"/>
              </a:rPr>
              <a:t>’</a:t>
            </a:r>
            <a:r>
              <a:rPr sz="1200" dirty="0">
                <a:latin typeface="Times New Roman"/>
                <a:cs typeface="Times New Roman"/>
              </a:rPr>
              <a:t>s </a:t>
            </a:r>
            <a:r>
              <a:rPr sz="1200" spc="-5" dirty="0">
                <a:latin typeface="Times New Roman"/>
                <a:cs typeface="Times New Roman"/>
              </a:rPr>
              <a:t>Q</a:t>
            </a:r>
            <a:r>
              <a:rPr sz="1200" dirty="0">
                <a:latin typeface="Times New Roman"/>
                <a:cs typeface="Times New Roman"/>
              </a:rPr>
              <a:t>ui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k</a:t>
            </a:r>
            <a:r>
              <a:rPr sz="1200" spc="-10" dirty="0">
                <a:latin typeface="Times New Roman"/>
                <a:cs typeface="Times New Roman"/>
              </a:rPr>
              <a:t>B</a:t>
            </a:r>
            <a:r>
              <a:rPr sz="1200" dirty="0">
                <a:latin typeface="Times New Roman"/>
                <a:cs typeface="Times New Roman"/>
              </a:rPr>
              <a:t>ooks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acc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unting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</a:t>
            </a:r>
            <a:r>
              <a:rPr sz="1200" spc="-5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-5" dirty="0">
                <a:latin typeface="Times New Roman"/>
                <a:cs typeface="Times New Roman"/>
              </a:rPr>
              <a:t>w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e p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og</a:t>
            </a:r>
            <a:r>
              <a:rPr sz="1200" spc="-5" dirty="0">
                <a:latin typeface="Times New Roman"/>
                <a:cs typeface="Times New Roman"/>
              </a:rPr>
              <a:t>ra</a:t>
            </a:r>
            <a:r>
              <a:rPr sz="1200" dirty="0">
                <a:latin typeface="Times New Roman"/>
                <a:cs typeface="Times New Roman"/>
              </a:rPr>
              <a:t>m.</a:t>
            </a:r>
            <a:endParaRPr sz="1200">
              <a:latin typeface="Times New Roman"/>
              <a:cs typeface="Times New Roman"/>
            </a:endParaRPr>
          </a:p>
          <a:p>
            <a:pPr marL="283845" marR="5080" indent="-271145">
              <a:lnSpc>
                <a:spcPts val="2080"/>
              </a:lnSpc>
              <a:spcBef>
                <a:spcPts val="160"/>
              </a:spcBef>
              <a:buFont typeface="Times New Roman"/>
              <a:buAutoNum type="romanLcPeriod" startAt="4"/>
              <a:tabLst>
                <a:tab pos="284480" algn="l"/>
              </a:tabLst>
            </a:pPr>
            <a:r>
              <a:rPr sz="1200" spc="-5" dirty="0">
                <a:latin typeface="Times New Roman"/>
                <a:cs typeface="Times New Roman"/>
              </a:rPr>
              <a:t>De</a:t>
            </a:r>
            <a:r>
              <a:rPr sz="1200" dirty="0">
                <a:latin typeface="Times New Roman"/>
                <a:cs typeface="Times New Roman"/>
              </a:rPr>
              <a:t>bit </a:t>
            </a:r>
            <a:r>
              <a:rPr sz="1200" spc="-5" dirty="0">
                <a:latin typeface="Times New Roman"/>
                <a:cs typeface="Times New Roman"/>
              </a:rPr>
              <a:t>car</a:t>
            </a:r>
            <a:r>
              <a:rPr sz="1200" dirty="0">
                <a:latin typeface="Times New Roman"/>
                <a:cs typeface="Times New Roman"/>
              </a:rPr>
              <a:t>ds </a:t>
            </a:r>
            <a:r>
              <a:rPr sz="1200" spc="-5" dirty="0">
                <a:latin typeface="Times New Roman"/>
                <a:cs typeface="Times New Roman"/>
              </a:rPr>
              <a:t>(</a:t>
            </a:r>
            <a:r>
              <a:rPr sz="1200" dirty="0">
                <a:latin typeface="Times New Roman"/>
                <a:cs typeface="Times New Roman"/>
              </a:rPr>
              <a:t>in li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u 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f</a:t>
            </a:r>
            <a:r>
              <a:rPr sz="1200" spc="-5" dirty="0">
                <a:latin typeface="Times New Roman"/>
                <a:cs typeface="Times New Roman"/>
              </a:rPr>
              <a:t> c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dit </a:t>
            </a:r>
            <a:r>
              <a:rPr sz="1200" spc="-5" dirty="0">
                <a:latin typeface="Times New Roman"/>
                <a:cs typeface="Times New Roman"/>
              </a:rPr>
              <a:t>car</a:t>
            </a:r>
            <a:r>
              <a:rPr sz="1200" dirty="0">
                <a:latin typeface="Times New Roman"/>
                <a:cs typeface="Times New Roman"/>
              </a:rPr>
              <a:t>ds)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w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issu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 to the</a:t>
            </a:r>
            <a:r>
              <a:rPr sz="1200" spc="-5" dirty="0">
                <a:latin typeface="Times New Roman"/>
                <a:cs typeface="Times New Roman"/>
              </a:rPr>
              <a:t> A</a:t>
            </a:r>
            <a:r>
              <a:rPr sz="1200" dirty="0">
                <a:latin typeface="Times New Roman"/>
                <a:cs typeface="Times New Roman"/>
              </a:rPr>
              <a:t>sso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tion </a:t>
            </a:r>
            <a:r>
              <a:rPr sz="1200" spc="-5" dirty="0">
                <a:latin typeface="Times New Roman"/>
                <a:cs typeface="Times New Roman"/>
              </a:rPr>
              <a:t>off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5" dirty="0">
                <a:latin typeface="Times New Roman"/>
                <a:cs typeface="Times New Roman"/>
              </a:rPr>
              <a:t>c</a:t>
            </a:r>
            <a:r>
              <a:rPr sz="1200" spc="-5" dirty="0">
                <a:latin typeface="Times New Roman"/>
                <a:cs typeface="Times New Roman"/>
              </a:rPr>
              <a:t>er</a:t>
            </a:r>
            <a:r>
              <a:rPr sz="1200" dirty="0">
                <a:latin typeface="Times New Roman"/>
                <a:cs typeface="Times New Roman"/>
              </a:rPr>
              <a:t>s to use</a:t>
            </a:r>
            <a:r>
              <a:rPr sz="1200" spc="-5" dirty="0">
                <a:latin typeface="Times New Roman"/>
                <a:cs typeface="Times New Roman"/>
              </a:rPr>
              <a:t> f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5" dirty="0">
                <a:latin typeface="Times New Roman"/>
                <a:cs typeface="Times New Roman"/>
              </a:rPr>
              <a:t> A</a:t>
            </a:r>
            <a:r>
              <a:rPr sz="1200" dirty="0">
                <a:latin typeface="Times New Roman"/>
                <a:cs typeface="Times New Roman"/>
              </a:rPr>
              <a:t>sso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tion b</a:t>
            </a:r>
            <a:r>
              <a:rPr sz="1200" spc="10" dirty="0">
                <a:latin typeface="Times New Roman"/>
                <a:cs typeface="Times New Roman"/>
              </a:rPr>
              <a:t>u</a:t>
            </a:r>
            <a:r>
              <a:rPr sz="1200" dirty="0">
                <a:latin typeface="Times New Roman"/>
                <a:cs typeface="Times New Roman"/>
              </a:rPr>
              <a:t>sin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ss </a:t>
            </a:r>
            <a:r>
              <a:rPr sz="1200" spc="-5" dirty="0">
                <a:latin typeface="Times New Roman"/>
                <a:cs typeface="Times New Roman"/>
              </a:rPr>
              <a:t>ac</a:t>
            </a:r>
            <a:r>
              <a:rPr sz="1200" dirty="0">
                <a:latin typeface="Times New Roman"/>
                <a:cs typeface="Times New Roman"/>
              </a:rPr>
              <a:t>tiviti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nd to 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limi</a:t>
            </a:r>
            <a:r>
              <a:rPr sz="1200" spc="-5" dirty="0">
                <a:latin typeface="Times New Roman"/>
                <a:cs typeface="Times New Roman"/>
              </a:rPr>
              <a:t>na</a:t>
            </a:r>
            <a:r>
              <a:rPr sz="1200" dirty="0">
                <a:latin typeface="Times New Roman"/>
                <a:cs typeface="Times New Roman"/>
              </a:rPr>
              <a:t>te</a:t>
            </a:r>
            <a:r>
              <a:rPr sz="1200" spc="-5" dirty="0">
                <a:latin typeface="Times New Roman"/>
                <a:cs typeface="Times New Roman"/>
              </a:rPr>
              <a:t> re</a:t>
            </a:r>
            <a:r>
              <a:rPr sz="1200" dirty="0">
                <a:latin typeface="Times New Roman"/>
                <a:cs typeface="Times New Roman"/>
              </a:rPr>
              <a:t>imbu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nts.</a:t>
            </a:r>
            <a:endParaRPr sz="1200">
              <a:latin typeface="Times New Roman"/>
              <a:cs typeface="Times New Roman"/>
            </a:endParaRPr>
          </a:p>
          <a:p>
            <a:pPr marL="283845" indent="-228600">
              <a:lnSpc>
                <a:spcPct val="100000"/>
              </a:lnSpc>
              <a:spcBef>
                <a:spcPts val="445"/>
              </a:spcBef>
              <a:buFont typeface="Times New Roman"/>
              <a:buAutoNum type="romanLcPeriod" startAt="4"/>
              <a:tabLst>
                <a:tab pos="284480" algn="l"/>
              </a:tabLst>
            </a:pPr>
            <a:r>
              <a:rPr sz="1200" spc="-10" dirty="0">
                <a:latin typeface="Times New Roman"/>
                <a:cs typeface="Times New Roman"/>
              </a:rPr>
              <a:t>B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nk st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1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nts 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 </a:t>
            </a:r>
            <a:r>
              <a:rPr sz="1200" spc="-5" dirty="0">
                <a:latin typeface="Times New Roman"/>
                <a:cs typeface="Times New Roman"/>
              </a:rPr>
              <a:t>rec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il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 month</a:t>
            </a:r>
            <a:r>
              <a:rPr sz="1200" spc="10" dirty="0">
                <a:latin typeface="Times New Roman"/>
                <a:cs typeface="Times New Roman"/>
              </a:rPr>
              <a:t>l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94407" y="6082587"/>
            <a:ext cx="19240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iii.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87500" y="7662975"/>
            <a:ext cx="5171440" cy="1488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Font typeface="Times New Roman"/>
              <a:buAutoNum type="alphaLcPeriod" startAt="2"/>
              <a:tabLst>
                <a:tab pos="241300" algn="l"/>
                <a:tab pos="1612265" algn="l"/>
              </a:tabLst>
            </a:pPr>
            <a:r>
              <a:rPr sz="1200" b="1" u="heavy" spc="-15" dirty="0">
                <a:latin typeface="Times New Roman"/>
                <a:cs typeface="Times New Roman"/>
              </a:rPr>
              <a:t>P</a:t>
            </a:r>
            <a:r>
              <a:rPr sz="1200" b="1" u="heavy" dirty="0">
                <a:latin typeface="Times New Roman"/>
                <a:cs typeface="Times New Roman"/>
              </a:rPr>
              <a:t>a</a:t>
            </a:r>
            <a:r>
              <a:rPr sz="1200" b="1" u="heavy" spc="10" dirty="0">
                <a:latin typeface="Times New Roman"/>
                <a:cs typeface="Times New Roman"/>
              </a:rPr>
              <a:t>y</a:t>
            </a:r>
            <a:r>
              <a:rPr sz="1200" b="1" u="heavy" spc="-15" dirty="0">
                <a:latin typeface="Times New Roman"/>
                <a:cs typeface="Times New Roman"/>
              </a:rPr>
              <a:t>P</a:t>
            </a:r>
            <a:r>
              <a:rPr sz="1200" b="1" u="heavy" dirty="0">
                <a:latin typeface="Times New Roman"/>
                <a:cs typeface="Times New Roman"/>
              </a:rPr>
              <a:t>al </a:t>
            </a:r>
            <a:r>
              <a:rPr sz="1200" b="1" u="heavy" spc="5" dirty="0">
                <a:latin typeface="Times New Roman"/>
                <a:cs typeface="Times New Roman"/>
              </a:rPr>
              <a:t>A</a:t>
            </a:r>
            <a:r>
              <a:rPr sz="1200" b="1" u="heavy" spc="-5" dirty="0">
                <a:latin typeface="Times New Roman"/>
                <a:cs typeface="Times New Roman"/>
              </a:rPr>
              <a:t>ct</a:t>
            </a:r>
            <a:r>
              <a:rPr sz="1200" b="1" u="heavy" dirty="0">
                <a:latin typeface="Times New Roman"/>
                <a:cs typeface="Times New Roman"/>
              </a:rPr>
              <a:t>ivi</a:t>
            </a:r>
            <a:r>
              <a:rPr sz="1200" b="1" u="heavy" spc="-5" dirty="0">
                <a:latin typeface="Times New Roman"/>
                <a:cs typeface="Times New Roman"/>
              </a:rPr>
              <a:t>t</a:t>
            </a:r>
            <a:r>
              <a:rPr sz="1200" b="1" u="heavy" dirty="0">
                <a:latin typeface="Times New Roman"/>
                <a:cs typeface="Times New Roman"/>
              </a:rPr>
              <a:t>i</a:t>
            </a:r>
            <a:r>
              <a:rPr sz="1200" b="1" u="heavy" spc="-5" dirty="0">
                <a:latin typeface="Times New Roman"/>
                <a:cs typeface="Times New Roman"/>
              </a:rPr>
              <a:t>e</a:t>
            </a:r>
            <a:r>
              <a:rPr sz="1200" b="1" u="heavy" dirty="0">
                <a:latin typeface="Times New Roman"/>
                <a:cs typeface="Times New Roman"/>
              </a:rPr>
              <a:t>s 	</a:t>
            </a:r>
            <a:endParaRPr sz="1200">
              <a:latin typeface="Times New Roman"/>
              <a:cs typeface="Times New Roman"/>
            </a:endParaRPr>
          </a:p>
          <a:p>
            <a:pPr marL="698500" lvl="1" indent="-195580">
              <a:lnSpc>
                <a:spcPct val="100000"/>
              </a:lnSpc>
              <a:spcBef>
                <a:spcPts val="600"/>
              </a:spcBef>
              <a:buFont typeface="Times New Roman"/>
              <a:buAutoNum type="romanLcPeriod"/>
              <a:tabLst>
                <a:tab pos="698500" algn="l"/>
              </a:tabLst>
            </a:pP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w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15" dirty="0">
                <a:latin typeface="Times New Roman"/>
                <a:cs typeface="Times New Roman"/>
              </a:rPr>
              <a:t>a</a:t>
            </a:r>
            <a:r>
              <a:rPr sz="1200" spc="-40" dirty="0">
                <a:latin typeface="Times New Roman"/>
                <a:cs typeface="Times New Roman"/>
              </a:rPr>
              <a:t>y</a:t>
            </a:r>
            <a:r>
              <a:rPr sz="1200" spc="15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5" dirty="0">
                <a:latin typeface="Times New Roman"/>
                <a:cs typeface="Times New Roman"/>
              </a:rPr>
              <a:t>c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ount </a:t>
            </a:r>
            <a:r>
              <a:rPr sz="1200" spc="5" dirty="0">
                <a:latin typeface="Times New Roman"/>
                <a:cs typeface="Times New Roman"/>
              </a:rPr>
              <a:t>w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 op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 </a:t>
            </a:r>
            <a:r>
              <a:rPr sz="1200" spc="-5" dirty="0">
                <a:latin typeface="Times New Roman"/>
                <a:cs typeface="Times New Roman"/>
              </a:rPr>
              <a:t>f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173d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Found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tion to 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limin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te</a:t>
            </a:r>
            <a:endParaRPr sz="1200">
              <a:latin typeface="Times New Roman"/>
              <a:cs typeface="Times New Roman"/>
            </a:endParaRPr>
          </a:p>
          <a:p>
            <a:pPr marL="697865" marR="5080">
              <a:lnSpc>
                <a:spcPct val="143600"/>
              </a:lnSpc>
              <a:spcBef>
                <a:spcPts val="5"/>
              </a:spcBef>
            </a:pP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-5" dirty="0">
                <a:latin typeface="Times New Roman"/>
                <a:cs typeface="Times New Roman"/>
              </a:rPr>
              <a:t>-</a:t>
            </a:r>
            <a:r>
              <a:rPr sz="1200" dirty="0">
                <a:latin typeface="Times New Roman"/>
                <a:cs typeface="Times New Roman"/>
              </a:rPr>
              <a:t>min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li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5" dirty="0">
                <a:latin typeface="Times New Roman"/>
                <a:cs typeface="Times New Roman"/>
              </a:rPr>
              <a:t> A</a:t>
            </a:r>
            <a:r>
              <a:rPr sz="1200" dirty="0">
                <a:latin typeface="Times New Roman"/>
                <a:cs typeface="Times New Roman"/>
              </a:rPr>
              <a:t>ss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tion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nd </a:t>
            </a:r>
            <a:r>
              <a:rPr sz="1200" spc="-10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ound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tion </a:t>
            </a:r>
            <a:r>
              <a:rPr sz="1200" spc="-5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unds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era</a:t>
            </a:r>
            <a:r>
              <a:rPr sz="1200" spc="10" dirty="0">
                <a:latin typeface="Times New Roman"/>
                <a:cs typeface="Times New Roman"/>
              </a:rPr>
              <a:t>t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 </a:t>
            </a:r>
            <a:r>
              <a:rPr sz="1200" spc="-5" dirty="0">
                <a:latin typeface="Times New Roman"/>
                <a:cs typeface="Times New Roman"/>
              </a:rPr>
              <a:t>fr</a:t>
            </a:r>
            <a:r>
              <a:rPr sz="1200" dirty="0">
                <a:latin typeface="Times New Roman"/>
                <a:cs typeface="Times New Roman"/>
              </a:rPr>
              <a:t>om </a:t>
            </a:r>
            <a:r>
              <a:rPr sz="1200" spc="5" dirty="0">
                <a:latin typeface="Times New Roman"/>
                <a:cs typeface="Times New Roman"/>
              </a:rPr>
              <a:t>c</a:t>
            </a:r>
            <a:r>
              <a:rPr sz="1200" spc="-5" dirty="0">
                <a:latin typeface="Times New Roman"/>
                <a:cs typeface="Times New Roman"/>
              </a:rPr>
              <a:t>re</a:t>
            </a:r>
            <a:r>
              <a:rPr sz="1200" dirty="0">
                <a:latin typeface="Times New Roman"/>
                <a:cs typeface="Times New Roman"/>
              </a:rPr>
              <a:t>dit </a:t>
            </a:r>
            <a:r>
              <a:rPr sz="1200" spc="-5" dirty="0">
                <a:latin typeface="Times New Roman"/>
                <a:cs typeface="Times New Roman"/>
              </a:rPr>
              <a:t>car</a:t>
            </a:r>
            <a:r>
              <a:rPr sz="1200" dirty="0">
                <a:latin typeface="Times New Roman"/>
                <a:cs typeface="Times New Roman"/>
              </a:rPr>
              <a:t>d t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ns</a:t>
            </a:r>
            <a:r>
              <a:rPr sz="1200" spc="-5" dirty="0">
                <a:latin typeface="Times New Roman"/>
                <a:cs typeface="Times New Roman"/>
              </a:rPr>
              <a:t>ac</a:t>
            </a:r>
            <a:r>
              <a:rPr sz="1200" dirty="0">
                <a:latin typeface="Times New Roman"/>
                <a:cs typeface="Times New Roman"/>
              </a:rPr>
              <a:t>tions p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5" dirty="0">
                <a:latin typeface="Times New Roman"/>
                <a:cs typeface="Times New Roman"/>
              </a:rPr>
              <a:t>c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10" dirty="0">
                <a:latin typeface="Times New Roman"/>
                <a:cs typeface="Times New Roman"/>
              </a:rPr>
              <a:t>s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 </a:t>
            </a:r>
            <a:r>
              <a:rPr sz="1200" spc="10" dirty="0">
                <a:latin typeface="Times New Roman"/>
                <a:cs typeface="Times New Roman"/>
              </a:rPr>
              <a:t>b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15" dirty="0">
                <a:latin typeface="Times New Roman"/>
                <a:cs typeface="Times New Roman"/>
              </a:rPr>
              <a:t>a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l. 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g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in, this </a:t>
            </a:r>
            <a:r>
              <a:rPr sz="1200" spc="-5" dirty="0">
                <a:latin typeface="Times New Roman"/>
                <a:cs typeface="Times New Roman"/>
              </a:rPr>
              <a:t>re</a:t>
            </a:r>
            <a:r>
              <a:rPr sz="1200" dirty="0">
                <a:latin typeface="Times New Roman"/>
                <a:cs typeface="Times New Roman"/>
              </a:rPr>
              <a:t>du</a:t>
            </a:r>
            <a:r>
              <a:rPr sz="1200" spc="-5" dirty="0">
                <a:latin typeface="Times New Roman"/>
                <a:cs typeface="Times New Roman"/>
              </a:rPr>
              <a:t>ce</a:t>
            </a:r>
            <a:r>
              <a:rPr sz="1200" dirty="0">
                <a:latin typeface="Times New Roman"/>
                <a:cs typeface="Times New Roman"/>
              </a:rPr>
              <a:t>s t</a:t>
            </a:r>
            <a:r>
              <a:rPr sz="1200" spc="10" dirty="0">
                <a:latin typeface="Times New Roman"/>
                <a:cs typeface="Times New Roman"/>
              </a:rPr>
              <a:t>h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-5" dirty="0">
                <a:latin typeface="Times New Roman"/>
                <a:cs typeface="Times New Roman"/>
              </a:rPr>
              <a:t>ra</a:t>
            </a:r>
            <a:r>
              <a:rPr sz="1200" dirty="0">
                <a:latin typeface="Times New Roman"/>
                <a:cs typeface="Times New Roman"/>
              </a:rPr>
              <a:t>ns</a:t>
            </a:r>
            <a:r>
              <a:rPr sz="1200" spc="5" dirty="0">
                <a:latin typeface="Times New Roman"/>
                <a:cs typeface="Times New Roman"/>
              </a:rPr>
              <a:t>f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 t</a:t>
            </a:r>
            <a:r>
              <a:rPr sz="1200" spc="-5" dirty="0">
                <a:latin typeface="Times New Roman"/>
                <a:cs typeface="Times New Roman"/>
              </a:rPr>
              <a:t>ra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10" dirty="0">
                <a:latin typeface="Times New Roman"/>
                <a:cs typeface="Times New Roman"/>
              </a:rPr>
              <a:t>s</a:t>
            </a:r>
            <a:r>
              <a:rPr sz="1200" spc="-5" dirty="0">
                <a:latin typeface="Times New Roman"/>
                <a:cs typeface="Times New Roman"/>
              </a:rPr>
              <a:t>ac</a:t>
            </a:r>
            <a:r>
              <a:rPr sz="1200" dirty="0">
                <a:latin typeface="Times New Roman"/>
                <a:cs typeface="Times New Roman"/>
              </a:rPr>
              <a:t>tion in so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ting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out 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-5" dirty="0">
                <a:latin typeface="Times New Roman"/>
                <a:cs typeface="Times New Roman"/>
              </a:rPr>
              <a:t>ra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10" dirty="0">
                <a:latin typeface="Times New Roman"/>
                <a:cs typeface="Times New Roman"/>
              </a:rPr>
              <a:t>s</a:t>
            </a:r>
            <a:r>
              <a:rPr sz="1200" spc="-5" dirty="0">
                <a:latin typeface="Times New Roman"/>
                <a:cs typeface="Times New Roman"/>
              </a:rPr>
              <a:t>ac</a:t>
            </a:r>
            <a:r>
              <a:rPr sz="1200" dirty="0">
                <a:latin typeface="Times New Roman"/>
                <a:cs typeface="Times New Roman"/>
              </a:rPr>
              <a:t>tio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s b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-5" dirty="0">
                <a:latin typeface="Times New Roman"/>
                <a:cs typeface="Times New Roman"/>
              </a:rPr>
              <a:t>wee</a:t>
            </a:r>
            <a:r>
              <a:rPr sz="1200" dirty="0">
                <a:latin typeface="Times New Roman"/>
                <a:cs typeface="Times New Roman"/>
              </a:rPr>
              <a:t>n the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sso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tion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nd </a:t>
            </a:r>
            <a:r>
              <a:rPr sz="1200" spc="-10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oun</a:t>
            </a:r>
            <a:r>
              <a:rPr sz="1200" spc="10" dirty="0">
                <a:latin typeface="Times New Roman"/>
                <a:cs typeface="Times New Roman"/>
              </a:rPr>
              <a:t>d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tion.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5" dirty="0">
                <a:latin typeface="Calibri"/>
                <a:cs typeface="Calibri"/>
              </a:rPr>
              <a:t>P</a:t>
            </a:r>
            <a:r>
              <a:rPr spc="-5" dirty="0">
                <a:latin typeface="Calibri"/>
                <a:cs typeface="Calibri"/>
              </a:rPr>
              <a:t>ag</a:t>
            </a:r>
            <a:r>
              <a:rPr dirty="0">
                <a:latin typeface="Calibri"/>
                <a:cs typeface="Calibri"/>
              </a:rPr>
              <a:t>e</a:t>
            </a:r>
            <a:r>
              <a:rPr spc="-10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2</a:t>
            </a:r>
            <a:r>
              <a:rPr b="1" spc="-5" dirty="0">
                <a:latin typeface="Calibri"/>
                <a:cs typeface="Calibri"/>
              </a:rPr>
              <a:t> </a:t>
            </a:r>
            <a:r>
              <a:rPr spc="5" dirty="0">
                <a:latin typeface="Calibri"/>
                <a:cs typeface="Calibri"/>
              </a:rPr>
              <a:t>o</a:t>
            </a:r>
            <a:r>
              <a:rPr dirty="0">
                <a:latin typeface="Calibri"/>
                <a:cs typeface="Calibri"/>
              </a:rPr>
              <a:t>f</a:t>
            </a:r>
            <a:r>
              <a:rPr spc="-10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4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6269101" y="9596546"/>
            <a:ext cx="60198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Arial"/>
                <a:cs typeface="Arial"/>
              </a:rPr>
              <a:t>Page</a:t>
            </a:r>
            <a:r>
              <a:rPr sz="800" spc="-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3</a:t>
            </a:r>
            <a:r>
              <a:rPr sz="800" spc="-5" dirty="0">
                <a:latin typeface="Arial"/>
                <a:cs typeface="Arial"/>
              </a:rPr>
              <a:t> </a:t>
            </a:r>
            <a:r>
              <a:rPr sz="800" spc="-10" dirty="0">
                <a:latin typeface="Arial"/>
                <a:cs typeface="Arial"/>
              </a:rPr>
              <a:t>o</a:t>
            </a:r>
            <a:r>
              <a:rPr sz="800" spc="-5" dirty="0">
                <a:latin typeface="Arial"/>
                <a:cs typeface="Arial"/>
              </a:rPr>
              <a:t>f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14</a:t>
            </a:r>
            <a:endParaRPr sz="8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784095" y="462075"/>
            <a:ext cx="4203065" cy="3530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410"/>
              </a:lnSpc>
            </a:pPr>
            <a:r>
              <a:rPr sz="1200" b="1" u="heavy" dirty="0">
                <a:latin typeface="Times New Roman"/>
                <a:cs typeface="Times New Roman"/>
              </a:rPr>
              <a:t>ST</a:t>
            </a:r>
            <a:r>
              <a:rPr sz="1200" b="1" u="heavy" spc="-5" dirty="0">
                <a:latin typeface="Times New Roman"/>
                <a:cs typeface="Times New Roman"/>
              </a:rPr>
              <a:t>A</a:t>
            </a:r>
            <a:r>
              <a:rPr sz="1200" b="1" u="heavy" dirty="0">
                <a:latin typeface="Times New Roman"/>
                <a:cs typeface="Times New Roman"/>
              </a:rPr>
              <a:t>TE OF</a:t>
            </a:r>
            <a:r>
              <a:rPr sz="1200" b="1" u="heavy" spc="-15" dirty="0">
                <a:latin typeface="Times New Roman"/>
                <a:cs typeface="Times New Roman"/>
              </a:rPr>
              <a:t> </a:t>
            </a:r>
            <a:r>
              <a:rPr sz="1200" b="1" u="heavy" dirty="0">
                <a:latin typeface="Times New Roman"/>
                <a:cs typeface="Times New Roman"/>
              </a:rPr>
              <a:t>THE 173d</a:t>
            </a:r>
            <a:r>
              <a:rPr sz="1200" b="1" u="heavy" spc="-10" dirty="0">
                <a:latin typeface="Times New Roman"/>
                <a:cs typeface="Times New Roman"/>
              </a:rPr>
              <a:t> </a:t>
            </a:r>
            <a:r>
              <a:rPr sz="1200" b="1" u="heavy" spc="-5" dirty="0">
                <a:latin typeface="Times New Roman"/>
                <a:cs typeface="Times New Roman"/>
              </a:rPr>
              <a:t>A</a:t>
            </a:r>
            <a:r>
              <a:rPr sz="1200" b="1" u="heavy" dirty="0">
                <a:latin typeface="Times New Roman"/>
                <a:cs typeface="Times New Roman"/>
              </a:rPr>
              <a:t>I</a:t>
            </a:r>
            <a:r>
              <a:rPr sz="1200" b="1" u="heavy" spc="-5" dirty="0">
                <a:latin typeface="Times New Roman"/>
                <a:cs typeface="Times New Roman"/>
              </a:rPr>
              <a:t>R</a:t>
            </a:r>
            <a:r>
              <a:rPr sz="1200" b="1" u="heavy" dirty="0">
                <a:latin typeface="Times New Roman"/>
                <a:cs typeface="Times New Roman"/>
              </a:rPr>
              <a:t>BO</a:t>
            </a:r>
            <a:r>
              <a:rPr sz="1200" b="1" u="heavy" spc="-5" dirty="0">
                <a:latin typeface="Times New Roman"/>
                <a:cs typeface="Times New Roman"/>
              </a:rPr>
              <a:t>RNE</a:t>
            </a:r>
            <a:r>
              <a:rPr sz="1200" b="1" u="heavy" spc="5" dirty="0">
                <a:latin typeface="Times New Roman"/>
                <a:cs typeface="Times New Roman"/>
              </a:rPr>
              <a:t> </a:t>
            </a:r>
            <a:r>
              <a:rPr sz="1200" b="1" u="heavy" dirty="0">
                <a:latin typeface="Times New Roman"/>
                <a:cs typeface="Times New Roman"/>
              </a:rPr>
              <a:t>B</a:t>
            </a:r>
            <a:r>
              <a:rPr sz="1200" b="1" u="heavy" spc="-5" dirty="0">
                <a:latin typeface="Times New Roman"/>
                <a:cs typeface="Times New Roman"/>
              </a:rPr>
              <a:t>R</a:t>
            </a:r>
            <a:r>
              <a:rPr sz="1200" b="1" u="heavy" dirty="0">
                <a:latin typeface="Times New Roman"/>
                <a:cs typeface="Times New Roman"/>
              </a:rPr>
              <a:t>I</a:t>
            </a:r>
            <a:r>
              <a:rPr sz="1200" b="1" u="heavy" spc="-10" dirty="0">
                <a:latin typeface="Times New Roman"/>
                <a:cs typeface="Times New Roman"/>
              </a:rPr>
              <a:t>G</a:t>
            </a:r>
            <a:r>
              <a:rPr sz="1200" b="1" u="heavy" spc="-5" dirty="0">
                <a:latin typeface="Times New Roman"/>
                <a:cs typeface="Times New Roman"/>
              </a:rPr>
              <a:t>A</a:t>
            </a:r>
            <a:r>
              <a:rPr sz="1200" b="1" u="heavy" spc="5" dirty="0">
                <a:latin typeface="Times New Roman"/>
                <a:cs typeface="Times New Roman"/>
              </a:rPr>
              <a:t>D</a:t>
            </a:r>
            <a:r>
              <a:rPr sz="1200" b="1" u="heavy" dirty="0">
                <a:latin typeface="Times New Roman"/>
                <a:cs typeface="Times New Roman"/>
              </a:rPr>
              <a:t>E </a:t>
            </a:r>
            <a:r>
              <a:rPr sz="1200" b="1" u="heavy" spc="-5" dirty="0">
                <a:latin typeface="Times New Roman"/>
                <a:cs typeface="Times New Roman"/>
              </a:rPr>
              <a:t>A</a:t>
            </a:r>
            <a:r>
              <a:rPr sz="1200" b="1" u="heavy" dirty="0">
                <a:latin typeface="Times New Roman"/>
                <a:cs typeface="Times New Roman"/>
              </a:rPr>
              <a:t>SSO</a:t>
            </a:r>
            <a:r>
              <a:rPr sz="1200" b="1" u="heavy" spc="-5" dirty="0">
                <a:latin typeface="Times New Roman"/>
                <a:cs typeface="Times New Roman"/>
              </a:rPr>
              <a:t>C</a:t>
            </a:r>
            <a:r>
              <a:rPr sz="1200" b="1" u="heavy" dirty="0">
                <a:latin typeface="Times New Roman"/>
                <a:cs typeface="Times New Roman"/>
              </a:rPr>
              <a:t>I</a:t>
            </a:r>
            <a:r>
              <a:rPr sz="1200" b="1" u="heavy" spc="-5" dirty="0">
                <a:latin typeface="Times New Roman"/>
                <a:cs typeface="Times New Roman"/>
              </a:rPr>
              <a:t>A</a:t>
            </a:r>
            <a:r>
              <a:rPr sz="1200" b="1" u="heavy" dirty="0">
                <a:latin typeface="Times New Roman"/>
                <a:cs typeface="Times New Roman"/>
              </a:rPr>
              <a:t>TION</a:t>
            </a:r>
            <a:endParaRPr sz="1200">
              <a:latin typeface="Times New Roman"/>
              <a:cs typeface="Times New Roman"/>
            </a:endParaRPr>
          </a:p>
          <a:p>
            <a:pPr algn="ctr">
              <a:lnSpc>
                <a:spcPts val="1410"/>
              </a:lnSpc>
            </a:pPr>
            <a:r>
              <a:rPr sz="1200" b="1" dirty="0">
                <a:latin typeface="Times New Roman"/>
                <a:cs typeface="Times New Roman"/>
              </a:rPr>
              <a:t>T</a:t>
            </a:r>
            <a:r>
              <a:rPr sz="1200" b="1" spc="-5" dirty="0">
                <a:latin typeface="Times New Roman"/>
                <a:cs typeface="Times New Roman"/>
              </a:rPr>
              <a:t>re</a:t>
            </a:r>
            <a:r>
              <a:rPr sz="1200" b="1" dirty="0">
                <a:latin typeface="Times New Roman"/>
                <a:cs typeface="Times New Roman"/>
              </a:rPr>
              <a:t>asu</a:t>
            </a:r>
            <a:r>
              <a:rPr sz="1200" b="1" spc="-5" dirty="0">
                <a:latin typeface="Times New Roman"/>
                <a:cs typeface="Times New Roman"/>
              </a:rPr>
              <a:t>rer’</a:t>
            </a:r>
            <a:r>
              <a:rPr sz="1200" b="1" dirty="0">
                <a:latin typeface="Times New Roman"/>
                <a:cs typeface="Times New Roman"/>
              </a:rPr>
              <a:t>s</a:t>
            </a:r>
            <a:r>
              <a:rPr sz="1200" b="1" spc="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Re</a:t>
            </a:r>
            <a:r>
              <a:rPr sz="1200" b="1" dirty="0">
                <a:latin typeface="Times New Roman"/>
                <a:cs typeface="Times New Roman"/>
              </a:rPr>
              <a:t>po</a:t>
            </a:r>
            <a:r>
              <a:rPr sz="1200" b="1" spc="-5" dirty="0">
                <a:latin typeface="Times New Roman"/>
                <a:cs typeface="Times New Roman"/>
              </a:rPr>
              <a:t>r</a:t>
            </a:r>
            <a:r>
              <a:rPr sz="1200" b="1" spc="5" dirty="0">
                <a:latin typeface="Times New Roman"/>
                <a:cs typeface="Times New Roman"/>
              </a:rPr>
              <a:t>t</a:t>
            </a:r>
            <a:r>
              <a:rPr sz="1200" b="1" dirty="0">
                <a:latin typeface="Times New Roman"/>
                <a:cs typeface="Times New Roman"/>
              </a:rPr>
              <a:t>-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as</a:t>
            </a:r>
            <a:r>
              <a:rPr sz="1200" b="1" spc="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of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M</a:t>
            </a:r>
            <a:r>
              <a:rPr sz="1200" b="1" dirty="0">
                <a:latin typeface="Times New Roman"/>
                <a:cs typeface="Times New Roman"/>
              </a:rPr>
              <a:t>ay 1, 2015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02027" y="986331"/>
            <a:ext cx="4825365" cy="1755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3845" marR="200660" indent="-238125">
              <a:lnSpc>
                <a:spcPct val="143300"/>
              </a:lnSpc>
            </a:pPr>
            <a:r>
              <a:rPr sz="1200" dirty="0">
                <a:latin typeface="Times New Roman"/>
                <a:cs typeface="Times New Roman"/>
              </a:rPr>
              <a:t>ii.  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utom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, ni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ht</a:t>
            </a:r>
            <a:r>
              <a:rPr sz="1200" spc="25" dirty="0">
                <a:latin typeface="Times New Roman"/>
                <a:cs typeface="Times New Roman"/>
              </a:rPr>
              <a:t>l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-5" dirty="0">
                <a:latin typeface="Times New Roman"/>
                <a:cs typeface="Times New Roman"/>
              </a:rPr>
              <a:t>we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ps into our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B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nk of</a:t>
            </a:r>
            <a:r>
              <a:rPr sz="1200" spc="-5" dirty="0">
                <a:latin typeface="Times New Roman"/>
                <a:cs typeface="Times New Roman"/>
              </a:rPr>
              <a:t> A</a:t>
            </a:r>
            <a:r>
              <a:rPr sz="1200" spc="10" dirty="0">
                <a:latin typeface="Times New Roman"/>
                <a:cs typeface="Times New Roman"/>
              </a:rPr>
              <a:t>m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c</a:t>
            </a:r>
            <a:r>
              <a:rPr sz="1200" spc="10" dirty="0">
                <a:latin typeface="Times New Roman"/>
                <a:cs typeface="Times New Roman"/>
              </a:rPr>
              <a:t>h</a:t>
            </a:r>
            <a:r>
              <a:rPr sz="1200" spc="-5" dirty="0">
                <a:latin typeface="Times New Roman"/>
                <a:cs typeface="Times New Roman"/>
              </a:rPr>
              <a:t>ec</a:t>
            </a:r>
            <a:r>
              <a:rPr sz="1200" dirty="0">
                <a:latin typeface="Times New Roman"/>
                <a:cs typeface="Times New Roman"/>
              </a:rPr>
              <a:t>ki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cc</a:t>
            </a:r>
            <a:r>
              <a:rPr sz="1200" dirty="0">
                <a:latin typeface="Times New Roman"/>
                <a:cs typeface="Times New Roman"/>
              </a:rPr>
              <a:t>ount </a:t>
            </a:r>
            <a:r>
              <a:rPr sz="1200" spc="-5" dirty="0">
                <a:latin typeface="Times New Roman"/>
                <a:cs typeface="Times New Roman"/>
              </a:rPr>
              <a:t>wa</a:t>
            </a:r>
            <a:r>
              <a:rPr sz="1200" dirty="0">
                <a:latin typeface="Times New Roman"/>
                <a:cs typeface="Times New Roman"/>
              </a:rPr>
              <a:t>s s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t up </a:t>
            </a:r>
            <a:r>
              <a:rPr sz="1200" spc="-5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20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dit </a:t>
            </a:r>
            <a:r>
              <a:rPr sz="1200" spc="-5" dirty="0">
                <a:latin typeface="Times New Roman"/>
                <a:cs typeface="Times New Roman"/>
              </a:rPr>
              <a:t>car</a:t>
            </a:r>
            <a:r>
              <a:rPr sz="1200" dirty="0">
                <a:latin typeface="Times New Roman"/>
                <a:cs typeface="Times New Roman"/>
              </a:rPr>
              <a:t>d p</a:t>
            </a:r>
            <a:r>
              <a:rPr sz="1200" spc="15" dirty="0">
                <a:latin typeface="Times New Roman"/>
                <a:cs typeface="Times New Roman"/>
              </a:rPr>
              <a:t>a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spc="1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nts p</a:t>
            </a:r>
            <a:r>
              <a:rPr sz="1200" spc="-5" dirty="0">
                <a:latin typeface="Times New Roman"/>
                <a:cs typeface="Times New Roman"/>
              </a:rPr>
              <a:t>roce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10" dirty="0">
                <a:latin typeface="Times New Roman"/>
                <a:cs typeface="Times New Roman"/>
              </a:rPr>
              <a:t>s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</a:t>
            </a:r>
            <a:r>
              <a:rPr sz="1200" spc="10" dirty="0">
                <a:latin typeface="Times New Roman"/>
                <a:cs typeface="Times New Roman"/>
              </a:rPr>
              <a:t> b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15" dirty="0">
                <a:latin typeface="Times New Roman"/>
                <a:cs typeface="Times New Roman"/>
              </a:rPr>
              <a:t>a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l.</a:t>
            </a:r>
            <a:endParaRPr sz="1200">
              <a:latin typeface="Times New Roman"/>
              <a:cs typeface="Times New Roman"/>
            </a:endParaRPr>
          </a:p>
          <a:p>
            <a:pPr marL="283845" marR="271780">
              <a:lnSpc>
                <a:spcPct val="143300"/>
              </a:lnSpc>
              <a:spcBef>
                <a:spcPts val="10"/>
              </a:spcBef>
            </a:pPr>
            <a:r>
              <a:rPr sz="1200" spc="-5" dirty="0">
                <a:latin typeface="Times New Roman"/>
                <a:cs typeface="Times New Roman"/>
              </a:rPr>
              <a:t>Ne</a:t>
            </a:r>
            <a:r>
              <a:rPr sz="1200" dirty="0">
                <a:latin typeface="Times New Roman"/>
                <a:cs typeface="Times New Roman"/>
              </a:rPr>
              <a:t>w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links </a:t>
            </a:r>
            <a:r>
              <a:rPr sz="1200" spc="-5" dirty="0">
                <a:latin typeface="Times New Roman"/>
                <a:cs typeface="Times New Roman"/>
              </a:rPr>
              <a:t>we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c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ea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ound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tion Cont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ibutions di</a:t>
            </a:r>
            <a:r>
              <a:rPr sz="1200" spc="-5" dirty="0">
                <a:latin typeface="Times New Roman"/>
                <a:cs typeface="Times New Roman"/>
              </a:rPr>
              <a:t>rec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10" dirty="0">
                <a:latin typeface="Times New Roman"/>
                <a:cs typeface="Times New Roman"/>
              </a:rPr>
              <a:t>l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into the </a:t>
            </a:r>
            <a:r>
              <a:rPr sz="1200" spc="-10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ound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tion</a:t>
            </a:r>
            <a:r>
              <a:rPr sz="1200" spc="-5" dirty="0">
                <a:latin typeface="Times New Roman"/>
                <a:cs typeface="Times New Roman"/>
              </a:rPr>
              <a:t>’</a:t>
            </a:r>
            <a:r>
              <a:rPr sz="1200" dirty="0">
                <a:latin typeface="Times New Roman"/>
                <a:cs typeface="Times New Roman"/>
              </a:rPr>
              <a:t>s n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w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nk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5" dirty="0">
                <a:latin typeface="Times New Roman"/>
                <a:cs typeface="Times New Roman"/>
              </a:rPr>
              <a:t> A</a:t>
            </a: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er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c</a:t>
            </a:r>
            <a:r>
              <a:rPr sz="1200" dirty="0">
                <a:latin typeface="Times New Roman"/>
                <a:cs typeface="Times New Roman"/>
              </a:rPr>
              <a:t>h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ki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5" dirty="0">
                <a:latin typeface="Times New Roman"/>
                <a:cs typeface="Times New Roman"/>
              </a:rPr>
              <a:t>cc</a:t>
            </a:r>
            <a:r>
              <a:rPr sz="1200" dirty="0">
                <a:latin typeface="Times New Roman"/>
                <a:cs typeface="Times New Roman"/>
              </a:rPr>
              <a:t>ount.</a:t>
            </a:r>
            <a:endParaRPr sz="1200">
              <a:latin typeface="Times New Roman"/>
              <a:cs typeface="Times New Roman"/>
            </a:endParaRPr>
          </a:p>
          <a:p>
            <a:pPr marL="283845" marR="5080" indent="-271780">
              <a:lnSpc>
                <a:spcPct val="143800"/>
              </a:lnSpc>
              <a:spcBef>
                <a:spcPts val="5"/>
              </a:spcBef>
            </a:pPr>
            <a:r>
              <a:rPr sz="1200" dirty="0">
                <a:latin typeface="Times New Roman"/>
                <a:cs typeface="Times New Roman"/>
              </a:rPr>
              <a:t>iv.   P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 t</a:t>
            </a:r>
            <a:r>
              <a:rPr sz="1200" spc="-5" dirty="0">
                <a:latin typeface="Times New Roman"/>
                <a:cs typeface="Times New Roman"/>
              </a:rPr>
              <a:t>ra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10" dirty="0">
                <a:latin typeface="Times New Roman"/>
                <a:cs typeface="Times New Roman"/>
              </a:rPr>
              <a:t>s</a:t>
            </a:r>
            <a:r>
              <a:rPr sz="1200" spc="-5" dirty="0">
                <a:latin typeface="Times New Roman"/>
                <a:cs typeface="Times New Roman"/>
              </a:rPr>
              <a:t>ac</a:t>
            </a:r>
            <a:r>
              <a:rPr sz="1200" dirty="0">
                <a:latin typeface="Times New Roman"/>
                <a:cs typeface="Times New Roman"/>
              </a:rPr>
              <a:t>tions 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ve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</a:t>
            </a:r>
            <a:r>
              <a:rPr sz="1200" spc="-5" dirty="0">
                <a:latin typeface="Times New Roman"/>
                <a:cs typeface="Times New Roman"/>
              </a:rPr>
              <a:t>ee</a:t>
            </a:r>
            <a:r>
              <a:rPr sz="1200" dirty="0">
                <a:latin typeface="Times New Roman"/>
                <a:cs typeface="Times New Roman"/>
              </a:rPr>
              <a:t>n 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on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il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 month</a:t>
            </a:r>
            <a:r>
              <a:rPr sz="1200" spc="25" dirty="0">
                <a:latin typeface="Times New Roman"/>
                <a:cs typeface="Times New Roman"/>
              </a:rPr>
              <a:t>l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 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B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nk of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er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a 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h</a:t>
            </a:r>
            <a:r>
              <a:rPr sz="1200" spc="-5" dirty="0">
                <a:latin typeface="Times New Roman"/>
                <a:cs typeface="Times New Roman"/>
              </a:rPr>
              <a:t>ec</a:t>
            </a:r>
            <a:r>
              <a:rPr sz="1200" dirty="0">
                <a:latin typeface="Times New Roman"/>
                <a:cs typeface="Times New Roman"/>
              </a:rPr>
              <a:t>ki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cc</a:t>
            </a:r>
            <a:r>
              <a:rPr sz="1200" dirty="0">
                <a:latin typeface="Times New Roman"/>
                <a:cs typeface="Times New Roman"/>
              </a:rPr>
              <a:t>ount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 </a:t>
            </a:r>
            <a:r>
              <a:rPr sz="1200" spc="5" dirty="0">
                <a:latin typeface="Times New Roman"/>
                <a:cs typeface="Times New Roman"/>
              </a:rPr>
              <a:t>w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ll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 to the</a:t>
            </a:r>
            <a:r>
              <a:rPr sz="1200" spc="-5" dirty="0">
                <a:latin typeface="Times New Roman"/>
                <a:cs typeface="Times New Roman"/>
              </a:rPr>
              <a:t> A</a:t>
            </a:r>
            <a:r>
              <a:rPr sz="1200" dirty="0">
                <a:latin typeface="Times New Roman"/>
                <a:cs typeface="Times New Roman"/>
              </a:rPr>
              <a:t>sso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tion</a:t>
            </a:r>
            <a:r>
              <a:rPr sz="1200" spc="-5" dirty="0">
                <a:latin typeface="Times New Roman"/>
                <a:cs typeface="Times New Roman"/>
              </a:rPr>
              <a:t>’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Q</a:t>
            </a:r>
            <a:r>
              <a:rPr sz="1200" dirty="0">
                <a:latin typeface="Times New Roman"/>
                <a:cs typeface="Times New Roman"/>
              </a:rPr>
              <a:t>ui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k</a:t>
            </a:r>
            <a:r>
              <a:rPr sz="1200" spc="-10" dirty="0">
                <a:latin typeface="Times New Roman"/>
                <a:cs typeface="Times New Roman"/>
              </a:rPr>
              <a:t>B</a:t>
            </a:r>
            <a:r>
              <a:rPr sz="1200" dirty="0">
                <a:latin typeface="Times New Roman"/>
                <a:cs typeface="Times New Roman"/>
              </a:rPr>
              <a:t>ooks 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cc</a:t>
            </a:r>
            <a:r>
              <a:rPr sz="1200" dirty="0">
                <a:latin typeface="Times New Roman"/>
                <a:cs typeface="Times New Roman"/>
              </a:rPr>
              <a:t>ounti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g so</a:t>
            </a:r>
            <a:r>
              <a:rPr sz="1200" spc="-5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-5" dirty="0">
                <a:latin typeface="Times New Roman"/>
                <a:cs typeface="Times New Roman"/>
              </a:rPr>
              <a:t>war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spc="-5" dirty="0">
                <a:latin typeface="Times New Roman"/>
                <a:cs typeface="Times New Roman"/>
              </a:rPr>
              <a:t>ra</a:t>
            </a:r>
            <a:r>
              <a:rPr sz="1200" dirty="0">
                <a:latin typeface="Times New Roman"/>
                <a:cs typeface="Times New Roman"/>
              </a:rPr>
              <a:t>m.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94407" y="1512111"/>
            <a:ext cx="19240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iii.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87500" y="2828847"/>
            <a:ext cx="391160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898265" algn="l"/>
              </a:tabLst>
            </a:pPr>
            <a:r>
              <a:rPr sz="1200" b="1" spc="-5" dirty="0">
                <a:latin typeface="Times New Roman"/>
                <a:cs typeface="Times New Roman"/>
              </a:rPr>
              <a:t>c</a:t>
            </a:r>
            <a:r>
              <a:rPr sz="1200" b="1" dirty="0">
                <a:latin typeface="Times New Roman"/>
                <a:cs typeface="Times New Roman"/>
              </a:rPr>
              <a:t>.  </a:t>
            </a:r>
            <a:r>
              <a:rPr sz="1200" b="1" spc="70" dirty="0">
                <a:latin typeface="Times New Roman"/>
                <a:cs typeface="Times New Roman"/>
              </a:rPr>
              <a:t> </a:t>
            </a:r>
            <a:r>
              <a:rPr sz="1200" b="1" u="heavy" spc="-5" dirty="0">
                <a:latin typeface="Times New Roman"/>
                <a:cs typeface="Times New Roman"/>
              </a:rPr>
              <a:t>Acc</a:t>
            </a:r>
            <a:r>
              <a:rPr sz="1200" b="1" u="heavy" dirty="0">
                <a:latin typeface="Times New Roman"/>
                <a:cs typeface="Times New Roman"/>
              </a:rPr>
              <a:t>oun</a:t>
            </a:r>
            <a:r>
              <a:rPr sz="1200" b="1" u="heavy" spc="-5" dirty="0">
                <a:latin typeface="Times New Roman"/>
                <a:cs typeface="Times New Roman"/>
              </a:rPr>
              <a:t>t</a:t>
            </a:r>
            <a:r>
              <a:rPr sz="1200" b="1" u="heavy" dirty="0">
                <a:latin typeface="Times New Roman"/>
                <a:cs typeface="Times New Roman"/>
              </a:rPr>
              <a:t>ing </a:t>
            </a:r>
            <a:r>
              <a:rPr sz="1200" b="1" u="heavy" spc="-15" dirty="0">
                <a:latin typeface="Times New Roman"/>
                <a:cs typeface="Times New Roman"/>
              </a:rPr>
              <a:t>P</a:t>
            </a:r>
            <a:r>
              <a:rPr sz="1200" b="1" u="heavy" dirty="0">
                <a:latin typeface="Times New Roman"/>
                <a:cs typeface="Times New Roman"/>
              </a:rPr>
              <a:t>oli</a:t>
            </a:r>
            <a:r>
              <a:rPr sz="1200" b="1" u="heavy" spc="-5" dirty="0">
                <a:latin typeface="Times New Roman"/>
                <a:cs typeface="Times New Roman"/>
              </a:rPr>
              <a:t>c</a:t>
            </a:r>
            <a:r>
              <a:rPr sz="1200" b="1" u="heavy" dirty="0">
                <a:latin typeface="Times New Roman"/>
                <a:cs typeface="Times New Roman"/>
              </a:rPr>
              <a:t>i</a:t>
            </a:r>
            <a:r>
              <a:rPr sz="1200" b="1" u="heavy" spc="-5" dirty="0">
                <a:latin typeface="Times New Roman"/>
                <a:cs typeface="Times New Roman"/>
              </a:rPr>
              <a:t>e</a:t>
            </a:r>
            <a:r>
              <a:rPr sz="1200" b="1" u="heavy" dirty="0">
                <a:latin typeface="Times New Roman"/>
                <a:cs typeface="Times New Roman"/>
              </a:rPr>
              <a:t>s</a:t>
            </a:r>
            <a:r>
              <a:rPr sz="1200" b="1" u="heavy" spc="10" dirty="0">
                <a:latin typeface="Times New Roman"/>
                <a:cs typeface="Times New Roman"/>
              </a:rPr>
              <a:t>/</a:t>
            </a:r>
            <a:r>
              <a:rPr sz="1200" b="1" u="heavy" spc="-15" dirty="0">
                <a:latin typeface="Times New Roman"/>
                <a:cs typeface="Times New Roman"/>
              </a:rPr>
              <a:t>P</a:t>
            </a:r>
            <a:r>
              <a:rPr sz="1200" b="1" u="heavy" spc="-5" dirty="0">
                <a:latin typeface="Times New Roman"/>
                <a:cs typeface="Times New Roman"/>
              </a:rPr>
              <a:t>r</a:t>
            </a:r>
            <a:r>
              <a:rPr sz="1200" b="1" u="heavy" spc="10" dirty="0">
                <a:latin typeface="Times New Roman"/>
                <a:cs typeface="Times New Roman"/>
              </a:rPr>
              <a:t>o</a:t>
            </a:r>
            <a:r>
              <a:rPr sz="1200" b="1" u="heavy" spc="-5" dirty="0">
                <a:latin typeface="Times New Roman"/>
                <a:cs typeface="Times New Roman"/>
              </a:rPr>
              <a:t>ce</a:t>
            </a:r>
            <a:r>
              <a:rPr sz="1200" b="1" u="heavy" dirty="0">
                <a:latin typeface="Times New Roman"/>
                <a:cs typeface="Times New Roman"/>
              </a:rPr>
              <a:t>du</a:t>
            </a:r>
            <a:r>
              <a:rPr sz="1200" b="1" u="heavy" spc="-5" dirty="0">
                <a:latin typeface="Times New Roman"/>
                <a:cs typeface="Times New Roman"/>
              </a:rPr>
              <a:t>res</a:t>
            </a:r>
            <a:r>
              <a:rPr sz="1200" b="1" u="heavy" spc="5" dirty="0">
                <a:latin typeface="Times New Roman"/>
                <a:cs typeface="Times New Roman"/>
              </a:rPr>
              <a:t> </a:t>
            </a:r>
            <a:r>
              <a:rPr sz="1200" b="1" u="heavy" dirty="0">
                <a:latin typeface="Times New Roman"/>
                <a:cs typeface="Times New Roman"/>
              </a:rPr>
              <a:t>and In</a:t>
            </a:r>
            <a:r>
              <a:rPr sz="1200" b="1" u="heavy" spc="-5" dirty="0">
                <a:latin typeface="Times New Roman"/>
                <a:cs typeface="Times New Roman"/>
              </a:rPr>
              <a:t>ter</a:t>
            </a:r>
            <a:r>
              <a:rPr sz="1200" b="1" u="heavy" dirty="0">
                <a:latin typeface="Times New Roman"/>
                <a:cs typeface="Times New Roman"/>
              </a:rPr>
              <a:t>nal </a:t>
            </a:r>
            <a:r>
              <a:rPr sz="1200" b="1" u="heavy" spc="-5" dirty="0">
                <a:latin typeface="Times New Roman"/>
                <a:cs typeface="Times New Roman"/>
              </a:rPr>
              <a:t>C</a:t>
            </a:r>
            <a:r>
              <a:rPr sz="1200" b="1" u="heavy" dirty="0">
                <a:latin typeface="Times New Roman"/>
                <a:cs typeface="Times New Roman"/>
              </a:rPr>
              <a:t>on</a:t>
            </a:r>
            <a:r>
              <a:rPr sz="1200" b="1" u="heavy" spc="-5" dirty="0">
                <a:latin typeface="Times New Roman"/>
                <a:cs typeface="Times New Roman"/>
              </a:rPr>
              <a:t>tr</a:t>
            </a:r>
            <a:r>
              <a:rPr sz="1200" b="1" u="heavy" dirty="0">
                <a:latin typeface="Times New Roman"/>
                <a:cs typeface="Times New Roman"/>
              </a:rPr>
              <a:t>ols 	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35555" y="3089451"/>
            <a:ext cx="4781550" cy="2543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0190" marR="16510" indent="-194945">
              <a:lnSpc>
                <a:spcPct val="143800"/>
              </a:lnSpc>
              <a:buFont typeface="Times New Roman"/>
              <a:buAutoNum type="romanLcPeriod"/>
              <a:tabLst>
                <a:tab pos="250825" algn="l"/>
              </a:tabLst>
            </a:pPr>
            <a:r>
              <a:rPr sz="1200" spc="-5" dirty="0">
                <a:latin typeface="Times New Roman"/>
                <a:cs typeface="Times New Roman"/>
              </a:rPr>
              <a:t>Da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10" dirty="0">
                <a:latin typeface="Times New Roman"/>
                <a:cs typeface="Times New Roman"/>
              </a:rPr>
              <a:t>l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il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</a:t>
            </a:r>
            <a:r>
              <a:rPr sz="1200" spc="-5" dirty="0">
                <a:latin typeface="Times New Roman"/>
                <a:cs typeface="Times New Roman"/>
              </a:rPr>
              <a:t>er</a:t>
            </a:r>
            <a:r>
              <a:rPr sz="1200" dirty="0">
                <a:latin typeface="Times New Roman"/>
                <a:cs typeface="Times New Roman"/>
              </a:rPr>
              <a:t>ts </a:t>
            </a:r>
            <a:r>
              <a:rPr sz="1200" spc="5" dirty="0">
                <a:latin typeface="Times New Roman"/>
                <a:cs typeface="Times New Roman"/>
              </a:rPr>
              <a:t>f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om B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nk of</a:t>
            </a:r>
            <a:r>
              <a:rPr sz="1200" spc="-5" dirty="0">
                <a:latin typeface="Times New Roman"/>
                <a:cs typeface="Times New Roman"/>
              </a:rPr>
              <a:t> A</a:t>
            </a: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er</a:t>
            </a:r>
            <a:r>
              <a:rPr sz="1200" spc="10" dirty="0">
                <a:latin typeface="Times New Roman"/>
                <a:cs typeface="Times New Roman"/>
              </a:rPr>
              <a:t>i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 the</a:t>
            </a:r>
            <a:r>
              <a:rPr sz="1200" spc="-5" dirty="0">
                <a:latin typeface="Times New Roman"/>
                <a:cs typeface="Times New Roman"/>
              </a:rPr>
              <a:t> A</a:t>
            </a:r>
            <a:r>
              <a:rPr sz="1200" spc="10" dirty="0">
                <a:latin typeface="Times New Roman"/>
                <a:cs typeface="Times New Roman"/>
              </a:rPr>
              <a:t>s</a:t>
            </a:r>
            <a:r>
              <a:rPr sz="1200" dirty="0">
                <a:latin typeface="Times New Roman"/>
                <a:cs typeface="Times New Roman"/>
              </a:rPr>
              <a:t>so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tion P</a:t>
            </a:r>
            <a:r>
              <a:rPr sz="1200" spc="-5" dirty="0">
                <a:latin typeface="Times New Roman"/>
                <a:cs typeface="Times New Roman"/>
              </a:rPr>
              <a:t>re</a:t>
            </a:r>
            <a:r>
              <a:rPr sz="1200" dirty="0">
                <a:latin typeface="Times New Roman"/>
                <a:cs typeface="Times New Roman"/>
              </a:rPr>
              <a:t>sid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nt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nd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sso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tion </a:t>
            </a:r>
            <a:r>
              <a:rPr sz="1200" spc="-5" dirty="0">
                <a:latin typeface="Times New Roman"/>
                <a:cs typeface="Times New Roman"/>
              </a:rPr>
              <a:t>Trea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10" dirty="0">
                <a:latin typeface="Times New Roman"/>
                <a:cs typeface="Times New Roman"/>
              </a:rPr>
              <a:t>u</a:t>
            </a:r>
            <a:r>
              <a:rPr sz="1200" spc="-5" dirty="0">
                <a:latin typeface="Times New Roman"/>
                <a:cs typeface="Times New Roman"/>
              </a:rPr>
              <a:t>re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w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c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ea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 to </a:t>
            </a:r>
            <a:r>
              <a:rPr sz="1200" spc="10" dirty="0">
                <a:latin typeface="Times New Roman"/>
                <a:cs typeface="Times New Roman"/>
              </a:rPr>
              <a:t>b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nt </a:t>
            </a:r>
            <a:r>
              <a:rPr sz="1200" spc="-5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5" dirty="0">
                <a:latin typeface="Times New Roman"/>
                <a:cs typeface="Times New Roman"/>
              </a:rPr>
              <a:t> a</a:t>
            </a:r>
            <a:r>
              <a:rPr sz="1200" spc="-5" dirty="0">
                <a:latin typeface="Times New Roman"/>
                <a:cs typeface="Times New Roman"/>
              </a:rPr>
              <a:t>cc</a:t>
            </a:r>
            <a:r>
              <a:rPr sz="1200" dirty="0">
                <a:latin typeface="Times New Roman"/>
                <a:cs typeface="Times New Roman"/>
              </a:rPr>
              <a:t>ount t</a:t>
            </a:r>
            <a:r>
              <a:rPr sz="1200" spc="-5" dirty="0">
                <a:latin typeface="Times New Roman"/>
                <a:cs typeface="Times New Roman"/>
              </a:rPr>
              <a:t>ra</a:t>
            </a:r>
            <a:r>
              <a:rPr sz="1200" dirty="0">
                <a:latin typeface="Times New Roman"/>
                <a:cs typeface="Times New Roman"/>
              </a:rPr>
              <a:t>ns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tions 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10" dirty="0">
                <a:latin typeface="Times New Roman"/>
                <a:cs typeface="Times New Roman"/>
              </a:rPr>
              <a:t>x</a:t>
            </a:r>
            <a:r>
              <a:rPr sz="1200" spc="-5" dirty="0">
                <a:latin typeface="Times New Roman"/>
                <a:cs typeface="Times New Roman"/>
              </a:rPr>
              <a:t>cee</a:t>
            </a:r>
            <a:r>
              <a:rPr sz="1200" dirty="0">
                <a:latin typeface="Times New Roman"/>
                <a:cs typeface="Times New Roman"/>
              </a:rPr>
              <a:t>ding </a:t>
            </a:r>
            <a:r>
              <a:rPr sz="1200" spc="-5" dirty="0">
                <a:latin typeface="Times New Roman"/>
                <a:cs typeface="Times New Roman"/>
              </a:rPr>
              <a:t>cer</a:t>
            </a:r>
            <a:r>
              <a:rPr sz="1200" spc="10" dirty="0">
                <a:latin typeface="Times New Roman"/>
                <a:cs typeface="Times New Roman"/>
              </a:rPr>
              <a:t>t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st</a:t>
            </a:r>
            <a:r>
              <a:rPr sz="1200" spc="-5" dirty="0">
                <a:latin typeface="Times New Roman"/>
                <a:cs typeface="Times New Roman"/>
              </a:rPr>
              <a:t>ab</a:t>
            </a:r>
            <a:r>
              <a:rPr sz="1200" dirty="0">
                <a:latin typeface="Times New Roman"/>
                <a:cs typeface="Times New Roman"/>
              </a:rPr>
              <a:t>lish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 limits.</a:t>
            </a:r>
            <a:endParaRPr sz="1200">
              <a:latin typeface="Times New Roman"/>
              <a:cs typeface="Times New Roman"/>
            </a:endParaRPr>
          </a:p>
          <a:p>
            <a:pPr marL="250190" indent="-237490">
              <a:lnSpc>
                <a:spcPct val="100000"/>
              </a:lnSpc>
              <a:spcBef>
                <a:spcPts val="620"/>
              </a:spcBef>
              <a:buFont typeface="Times New Roman"/>
              <a:buAutoNum type="romanLcPeriod"/>
              <a:tabLst>
                <a:tab pos="250825" algn="l"/>
              </a:tabLst>
            </a:pPr>
            <a:r>
              <a:rPr sz="1200" dirty="0">
                <a:latin typeface="Times New Roman"/>
                <a:cs typeface="Times New Roman"/>
              </a:rPr>
              <a:t>Month</a:t>
            </a:r>
            <a:r>
              <a:rPr sz="1200" spc="10" dirty="0">
                <a:latin typeface="Times New Roman"/>
                <a:cs typeface="Times New Roman"/>
              </a:rPr>
              <a:t>l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nk St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10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s </a:t>
            </a:r>
            <a:r>
              <a:rPr sz="1200" spc="-5" dirty="0">
                <a:latin typeface="Times New Roman"/>
                <a:cs typeface="Times New Roman"/>
              </a:rPr>
              <a:t>ar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il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 to the</a:t>
            </a:r>
            <a:r>
              <a:rPr sz="1200" spc="-5" dirty="0">
                <a:latin typeface="Times New Roman"/>
                <a:cs typeface="Times New Roman"/>
              </a:rPr>
              <a:t> A</a:t>
            </a:r>
            <a:r>
              <a:rPr sz="1200" dirty="0">
                <a:latin typeface="Times New Roman"/>
                <a:cs typeface="Times New Roman"/>
              </a:rPr>
              <a:t>ss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spc="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tion P</a:t>
            </a:r>
            <a:r>
              <a:rPr sz="1200" spc="-5" dirty="0">
                <a:latin typeface="Times New Roman"/>
                <a:cs typeface="Times New Roman"/>
              </a:rPr>
              <a:t>re</a:t>
            </a:r>
            <a:r>
              <a:rPr sz="1200" dirty="0">
                <a:latin typeface="Times New Roman"/>
                <a:cs typeface="Times New Roman"/>
              </a:rPr>
              <a:t>sid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nt </a:t>
            </a:r>
            <a:r>
              <a:rPr sz="1200" spc="-5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or</a:t>
            </a:r>
            <a:endParaRPr sz="1200">
              <a:latin typeface="Times New Roman"/>
              <a:cs typeface="Times New Roman"/>
            </a:endParaRPr>
          </a:p>
          <a:p>
            <a:pPr marL="250190" marR="5080">
              <a:lnSpc>
                <a:spcPct val="143700"/>
              </a:lnSpc>
              <a:spcBef>
                <a:spcPts val="5"/>
              </a:spcBef>
            </a:pPr>
            <a:r>
              <a:rPr sz="1200" dirty="0">
                <a:latin typeface="Times New Roman"/>
                <a:cs typeface="Times New Roman"/>
              </a:rPr>
              <a:t>vi</a:t>
            </a:r>
            <a:r>
              <a:rPr sz="1200" spc="-5" dirty="0">
                <a:latin typeface="Times New Roman"/>
                <a:cs typeface="Times New Roman"/>
              </a:rPr>
              <a:t>ew</a:t>
            </a:r>
            <a:r>
              <a:rPr sz="1200" dirty="0">
                <a:latin typeface="Times New Roman"/>
                <a:cs typeface="Times New Roman"/>
              </a:rPr>
              <a:t>ing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nd to the</a:t>
            </a:r>
            <a:r>
              <a:rPr sz="1200" spc="-5" dirty="0">
                <a:latin typeface="Times New Roman"/>
                <a:cs typeface="Times New Roman"/>
              </a:rPr>
              <a:t> A</a:t>
            </a:r>
            <a:r>
              <a:rPr sz="1200" dirty="0">
                <a:latin typeface="Times New Roman"/>
                <a:cs typeface="Times New Roman"/>
              </a:rPr>
              <a:t>sso</a:t>
            </a:r>
            <a:r>
              <a:rPr sz="1200" spc="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tion </a:t>
            </a:r>
            <a:r>
              <a:rPr sz="1200" spc="-5" dirty="0">
                <a:latin typeface="Times New Roman"/>
                <a:cs typeface="Times New Roman"/>
              </a:rPr>
              <a:t>Trea</a:t>
            </a:r>
            <a:r>
              <a:rPr sz="1200" dirty="0">
                <a:latin typeface="Times New Roman"/>
                <a:cs typeface="Times New Roman"/>
              </a:rPr>
              <a:t>su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f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mon</a:t>
            </a:r>
            <a:r>
              <a:rPr sz="1200" spc="10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h</a:t>
            </a:r>
            <a:r>
              <a:rPr sz="1200" spc="10" dirty="0">
                <a:latin typeface="Times New Roman"/>
                <a:cs typeface="Times New Roman"/>
              </a:rPr>
              <a:t>l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nk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rec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ili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tion. </a:t>
            </a:r>
            <a:r>
              <a:rPr sz="1200" spc="5" dirty="0">
                <a:latin typeface="Times New Roman"/>
                <a:cs typeface="Times New Roman"/>
              </a:rPr>
              <a:t>W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itt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 </a:t>
            </a:r>
            <a:r>
              <a:rPr sz="1200" spc="-5" dirty="0">
                <a:latin typeface="Times New Roman"/>
                <a:cs typeface="Times New Roman"/>
              </a:rPr>
              <a:t>acc</a:t>
            </a:r>
            <a:r>
              <a:rPr sz="1200" dirty="0">
                <a:latin typeface="Times New Roman"/>
                <a:cs typeface="Times New Roman"/>
              </a:rPr>
              <a:t>ounting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poli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spc="10" dirty="0">
                <a:latin typeface="Times New Roman"/>
                <a:cs typeface="Times New Roman"/>
              </a:rPr>
              <a:t>i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nd p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5" dirty="0">
                <a:latin typeface="Times New Roman"/>
                <a:cs typeface="Times New Roman"/>
              </a:rPr>
              <a:t>c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du</a:t>
            </a:r>
            <a:r>
              <a:rPr sz="1200" spc="-5" dirty="0">
                <a:latin typeface="Times New Roman"/>
                <a:cs typeface="Times New Roman"/>
              </a:rPr>
              <a:t>re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we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c</a:t>
            </a:r>
            <a:r>
              <a:rPr sz="1200" spc="-5" dirty="0">
                <a:latin typeface="Times New Roman"/>
                <a:cs typeface="Times New Roman"/>
              </a:rPr>
              <a:t>rea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 </a:t>
            </a:r>
            <a:r>
              <a:rPr sz="1200" spc="-5" dirty="0">
                <a:latin typeface="Times New Roman"/>
                <a:cs typeface="Times New Roman"/>
              </a:rPr>
              <a:t>we</a:t>
            </a:r>
            <a:r>
              <a:rPr sz="1200" dirty="0">
                <a:latin typeface="Times New Roman"/>
                <a:cs typeface="Times New Roman"/>
              </a:rPr>
              <a:t>ll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 Ch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ck 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qu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st </a:t>
            </a:r>
            <a:r>
              <a:rPr sz="1200" spc="-10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ms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nd </a:t>
            </a:r>
            <a:r>
              <a:rPr sz="1200" spc="5" dirty="0">
                <a:latin typeface="Times New Roman"/>
                <a:cs typeface="Times New Roman"/>
              </a:rPr>
              <a:t>D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bit C</a:t>
            </a:r>
            <a:r>
              <a:rPr sz="1200" spc="-5" dirty="0">
                <a:latin typeface="Times New Roman"/>
                <a:cs typeface="Times New Roman"/>
              </a:rPr>
              <a:t>ar</a:t>
            </a:r>
            <a:r>
              <a:rPr sz="1200" dirty="0">
                <a:latin typeface="Times New Roman"/>
                <a:cs typeface="Times New Roman"/>
              </a:rPr>
              <a:t>d </a:t>
            </a:r>
            <a:r>
              <a:rPr sz="1200" spc="-10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ms to id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nti</a:t>
            </a:r>
            <a:r>
              <a:rPr sz="1200" spc="20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 the</a:t>
            </a:r>
            <a:r>
              <a:rPr sz="1200" spc="-5" dirty="0">
                <a:latin typeface="Times New Roman"/>
                <a:cs typeface="Times New Roman"/>
              </a:rPr>
              <a:t> e</a:t>
            </a:r>
            <a:r>
              <a:rPr sz="1200" spc="10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nditu</a:t>
            </a:r>
            <a:r>
              <a:rPr sz="1200" spc="-5" dirty="0">
                <a:latin typeface="Times New Roman"/>
                <a:cs typeface="Times New Roman"/>
              </a:rPr>
              <a:t>re</a:t>
            </a:r>
            <a:r>
              <a:rPr sz="1200" dirty="0">
                <a:latin typeface="Times New Roman"/>
                <a:cs typeface="Times New Roman"/>
              </a:rPr>
              <a:t>s </a:t>
            </a:r>
            <a:r>
              <a:rPr sz="1200" spc="-5" dirty="0">
                <a:latin typeface="Times New Roman"/>
                <a:cs typeface="Times New Roman"/>
              </a:rPr>
              <a:t>ar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f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; </a:t>
            </a:r>
            <a:r>
              <a:rPr sz="1200" spc="-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 Cost C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nt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 to be</a:t>
            </a:r>
            <a:r>
              <a:rPr sz="1200" spc="-5" dirty="0">
                <a:latin typeface="Times New Roman"/>
                <a:cs typeface="Times New Roman"/>
              </a:rPr>
              <a:t> cha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d;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nd </a:t>
            </a:r>
            <a:r>
              <a:rPr sz="1200" spc="-5" dirty="0">
                <a:latin typeface="Times New Roman"/>
                <a:cs typeface="Times New Roman"/>
              </a:rPr>
              <a:t>re</a:t>
            </a:r>
            <a:r>
              <a:rPr sz="1200" spc="10" dirty="0">
                <a:latin typeface="Times New Roman"/>
                <a:cs typeface="Times New Roman"/>
              </a:rPr>
              <a:t>q</a:t>
            </a:r>
            <a:r>
              <a:rPr sz="1200" dirty="0">
                <a:latin typeface="Times New Roman"/>
                <a:cs typeface="Times New Roman"/>
              </a:rPr>
              <a:t>ui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ing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10" dirty="0">
                <a:latin typeface="Times New Roman"/>
                <a:cs typeface="Times New Roman"/>
              </a:rPr>
              <a:t>i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utho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5" dirty="0">
                <a:latin typeface="Times New Roman"/>
                <a:cs typeface="Times New Roman"/>
              </a:rPr>
              <a:t>z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tion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nd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pp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10" dirty="0">
                <a:latin typeface="Times New Roman"/>
                <a:cs typeface="Times New Roman"/>
              </a:rPr>
              <a:t>v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 </a:t>
            </a:r>
            <a:r>
              <a:rPr sz="1200" spc="10" dirty="0">
                <a:latin typeface="Times New Roman"/>
                <a:cs typeface="Times New Roman"/>
              </a:rPr>
              <a:t>b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sso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tion o</a:t>
            </a:r>
            <a:r>
              <a:rPr sz="1200" spc="-5" dirty="0">
                <a:latin typeface="Times New Roman"/>
                <a:cs typeface="Times New Roman"/>
              </a:rPr>
              <a:t>ff</a:t>
            </a:r>
            <a:r>
              <a:rPr sz="1200" spc="10" dirty="0">
                <a:latin typeface="Times New Roman"/>
                <a:cs typeface="Times New Roman"/>
              </a:rPr>
              <a:t>i</a:t>
            </a:r>
            <a:r>
              <a:rPr sz="1200" spc="-5" dirty="0">
                <a:latin typeface="Times New Roman"/>
                <a:cs typeface="Times New Roman"/>
              </a:rPr>
              <a:t>ce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 f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int</a:t>
            </a:r>
            <a:r>
              <a:rPr sz="1200" spc="-5" dirty="0">
                <a:latin typeface="Times New Roman"/>
                <a:cs typeface="Times New Roman"/>
              </a:rPr>
              <a:t>er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ont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ol pu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pos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 to s</a:t>
            </a:r>
            <a:r>
              <a:rPr sz="1200" spc="-5" dirty="0">
                <a:latin typeface="Times New Roman"/>
                <a:cs typeface="Times New Roman"/>
              </a:rPr>
              <a:t>af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spc="10" dirty="0">
                <a:latin typeface="Times New Roman"/>
                <a:cs typeface="Times New Roman"/>
              </a:rPr>
              <a:t>u</a:t>
            </a:r>
            <a:r>
              <a:rPr sz="1200" spc="-5" dirty="0">
                <a:latin typeface="Times New Roman"/>
                <a:cs typeface="Times New Roman"/>
              </a:rPr>
              <a:t>ar</a:t>
            </a:r>
            <a:r>
              <a:rPr sz="1200" dirty="0">
                <a:latin typeface="Times New Roman"/>
                <a:cs typeface="Times New Roman"/>
              </a:rPr>
              <a:t>d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10" dirty="0">
                <a:latin typeface="Times New Roman"/>
                <a:cs typeface="Times New Roman"/>
              </a:rPr>
              <a:t>s</a:t>
            </a:r>
            <a:r>
              <a:rPr sz="1200" dirty="0">
                <a:latin typeface="Times New Roman"/>
                <a:cs typeface="Times New Roman"/>
              </a:rPr>
              <a:t>so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</a:t>
            </a:r>
            <a:r>
              <a:rPr sz="1200" spc="-5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n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ss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ts.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94407" y="4403139"/>
            <a:ext cx="19240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iii.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87500" y="5721399"/>
            <a:ext cx="5149215" cy="33324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Font typeface="Times New Roman"/>
              <a:buAutoNum type="alphaLcPeriod" startAt="4"/>
              <a:tabLst>
                <a:tab pos="241300" algn="l"/>
              </a:tabLst>
            </a:pPr>
            <a:r>
              <a:rPr sz="1200" b="1" u="heavy" spc="-5" dirty="0">
                <a:latin typeface="Times New Roman"/>
                <a:cs typeface="Times New Roman"/>
              </a:rPr>
              <a:t>C</a:t>
            </a:r>
            <a:r>
              <a:rPr sz="1200" b="1" u="heavy" dirty="0">
                <a:latin typeface="Times New Roman"/>
                <a:cs typeface="Times New Roman"/>
              </a:rPr>
              <a:t>ost</a:t>
            </a:r>
            <a:r>
              <a:rPr sz="1200" b="1" u="heavy" spc="-5" dirty="0">
                <a:latin typeface="Times New Roman"/>
                <a:cs typeface="Times New Roman"/>
              </a:rPr>
              <a:t> Ce</a:t>
            </a:r>
            <a:r>
              <a:rPr sz="1200" b="1" u="heavy" dirty="0">
                <a:latin typeface="Times New Roman"/>
                <a:cs typeface="Times New Roman"/>
              </a:rPr>
              <a:t>n</a:t>
            </a:r>
            <a:r>
              <a:rPr sz="1200" b="1" u="heavy" spc="-5" dirty="0">
                <a:latin typeface="Times New Roman"/>
                <a:cs typeface="Times New Roman"/>
              </a:rPr>
              <a:t>t</a:t>
            </a:r>
            <a:r>
              <a:rPr sz="1200" b="1" u="heavy" spc="5" dirty="0">
                <a:latin typeface="Times New Roman"/>
                <a:cs typeface="Times New Roman"/>
              </a:rPr>
              <a:t>e</a:t>
            </a:r>
            <a:r>
              <a:rPr sz="1200" b="1" u="heavy" spc="-5" dirty="0">
                <a:latin typeface="Times New Roman"/>
                <a:cs typeface="Times New Roman"/>
              </a:rPr>
              <a:t>rs</a:t>
            </a:r>
            <a:endParaRPr sz="1200">
              <a:latin typeface="Times New Roman"/>
              <a:cs typeface="Times New Roman"/>
            </a:endParaRPr>
          </a:p>
          <a:p>
            <a:pPr marL="698500" marR="5080" lvl="1" indent="-195580">
              <a:lnSpc>
                <a:spcPts val="2080"/>
              </a:lnSpc>
              <a:spcBef>
                <a:spcPts val="135"/>
              </a:spcBef>
              <a:buFont typeface="Times New Roman"/>
              <a:buAutoNum type="romanLcPeriod"/>
              <a:tabLst>
                <a:tab pos="698500" algn="l"/>
              </a:tabLst>
            </a:pPr>
            <a:r>
              <a:rPr sz="1200" dirty="0">
                <a:latin typeface="Times New Roman"/>
                <a:cs typeface="Times New Roman"/>
              </a:rPr>
              <a:t>Cost C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nt</a:t>
            </a:r>
            <a:r>
              <a:rPr sz="1200" spc="-5" dirty="0">
                <a:latin typeface="Times New Roman"/>
                <a:cs typeface="Times New Roman"/>
              </a:rPr>
              <a:t>er</a:t>
            </a:r>
            <a:r>
              <a:rPr sz="1200" dirty="0">
                <a:latin typeface="Times New Roman"/>
                <a:cs typeface="Times New Roman"/>
              </a:rPr>
              <a:t>s </a:t>
            </a:r>
            <a:r>
              <a:rPr sz="1200" spc="-5" dirty="0">
                <a:latin typeface="Times New Roman"/>
                <a:cs typeface="Times New Roman"/>
              </a:rPr>
              <a:t>wer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st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blish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 </a:t>
            </a:r>
            <a:r>
              <a:rPr sz="1200" spc="-5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unique</a:t>
            </a:r>
            <a:r>
              <a:rPr sz="1200" spc="-5" dirty="0">
                <a:latin typeface="Times New Roman"/>
                <a:cs typeface="Times New Roman"/>
              </a:rPr>
              <a:t> f</a:t>
            </a:r>
            <a:r>
              <a:rPr sz="1200" dirty="0">
                <a:latin typeface="Times New Roman"/>
                <a:cs typeface="Times New Roman"/>
              </a:rPr>
              <a:t>u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tions to 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v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lu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v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10" dirty="0">
                <a:latin typeface="Times New Roman"/>
                <a:cs typeface="Times New Roman"/>
              </a:rPr>
              <a:t>u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nd 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10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ns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 </a:t>
            </a:r>
            <a:r>
              <a:rPr sz="1200" spc="-5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marL="1155700" lvl="2" indent="-228600">
              <a:lnSpc>
                <a:spcPct val="100000"/>
              </a:lnSpc>
              <a:spcBef>
                <a:spcPts val="445"/>
              </a:spcBef>
              <a:buFont typeface="Times New Roman"/>
              <a:buAutoNum type="arabicPeriod"/>
              <a:tabLst>
                <a:tab pos="1155700" algn="l"/>
              </a:tabLst>
            </a:pP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mb</a:t>
            </a:r>
            <a:r>
              <a:rPr sz="1200" spc="-5" dirty="0">
                <a:latin typeface="Times New Roman"/>
                <a:cs typeface="Times New Roman"/>
              </a:rPr>
              <a:t>er</a:t>
            </a:r>
            <a:r>
              <a:rPr sz="1200" dirty="0">
                <a:latin typeface="Times New Roman"/>
                <a:cs typeface="Times New Roman"/>
              </a:rPr>
              <a:t>ship F</a:t>
            </a:r>
            <a:r>
              <a:rPr sz="1200" spc="-5" dirty="0">
                <a:latin typeface="Times New Roman"/>
                <a:cs typeface="Times New Roman"/>
              </a:rPr>
              <a:t>ee</a:t>
            </a:r>
            <a:r>
              <a:rPr sz="1200" dirty="0">
                <a:latin typeface="Times New Roman"/>
                <a:cs typeface="Times New Roman"/>
              </a:rPr>
              <a:t>s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nd 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10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ns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  <a:p>
            <a:pPr marL="1155700" lvl="2" indent="-228600">
              <a:lnSpc>
                <a:spcPct val="100000"/>
              </a:lnSpc>
              <a:spcBef>
                <a:spcPts val="635"/>
              </a:spcBef>
              <a:buFont typeface="Times New Roman"/>
              <a:buAutoNum type="arabicPeriod"/>
              <a:tabLst>
                <a:tab pos="1155700" algn="l"/>
              </a:tabLst>
            </a:pP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g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5" dirty="0">
                <a:latin typeface="Times New Roman"/>
                <a:cs typeface="Times New Roman"/>
              </a:rPr>
              <a:t>z</a:t>
            </a:r>
            <a:r>
              <a:rPr sz="1200" dirty="0">
                <a:latin typeface="Times New Roman"/>
                <a:cs typeface="Times New Roman"/>
              </a:rPr>
              <a:t>ine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v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nu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nd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10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en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-5" dirty="0">
                <a:latin typeface="Times New Roman"/>
                <a:cs typeface="Times New Roman"/>
              </a:rPr>
              <a:t>es</a:t>
            </a:r>
            <a:endParaRPr sz="1200">
              <a:latin typeface="Times New Roman"/>
              <a:cs typeface="Times New Roman"/>
            </a:endParaRPr>
          </a:p>
          <a:p>
            <a:pPr marL="1155700" lvl="2" indent="-228600">
              <a:lnSpc>
                <a:spcPct val="100000"/>
              </a:lnSpc>
              <a:spcBef>
                <a:spcPts val="620"/>
              </a:spcBef>
              <a:buFont typeface="Times New Roman"/>
              <a:buAutoNum type="arabicPeriod"/>
              <a:tabLst>
                <a:tab pos="1155700" algn="l"/>
              </a:tabLst>
            </a:pP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aff</a:t>
            </a:r>
            <a:r>
              <a:rPr sz="1200" dirty="0">
                <a:latin typeface="Times New Roman"/>
                <a:cs typeface="Times New Roman"/>
              </a:rPr>
              <a:t>le</a:t>
            </a:r>
            <a:r>
              <a:rPr sz="1200" spc="-5" dirty="0">
                <a:latin typeface="Times New Roman"/>
                <a:cs typeface="Times New Roman"/>
              </a:rPr>
              <a:t> T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spc="10" dirty="0">
                <a:latin typeface="Times New Roman"/>
                <a:cs typeface="Times New Roman"/>
              </a:rPr>
              <a:t>k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ts R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v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nu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nd 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10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ns</a:t>
            </a:r>
            <a:r>
              <a:rPr sz="1200" spc="-5" dirty="0">
                <a:latin typeface="Times New Roman"/>
                <a:cs typeface="Times New Roman"/>
              </a:rPr>
              <a:t>es</a:t>
            </a:r>
            <a:endParaRPr sz="1200">
              <a:latin typeface="Times New Roman"/>
              <a:cs typeface="Times New Roman"/>
            </a:endParaRPr>
          </a:p>
          <a:p>
            <a:pPr marL="1155700" lvl="2" indent="-228600">
              <a:lnSpc>
                <a:spcPct val="100000"/>
              </a:lnSpc>
              <a:spcBef>
                <a:spcPts val="635"/>
              </a:spcBef>
              <a:buFont typeface="Times New Roman"/>
              <a:buAutoNum type="arabicPeriod"/>
              <a:tabLst>
                <a:tab pos="1155700" algn="l"/>
              </a:tabLst>
            </a:pPr>
            <a:r>
              <a:rPr sz="1200" dirty="0">
                <a:latin typeface="Times New Roman"/>
                <a:cs typeface="Times New Roman"/>
              </a:rPr>
              <a:t>Sto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v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nu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nd 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10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ns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  <a:p>
            <a:pPr marL="1155700" lvl="2" indent="-228600">
              <a:lnSpc>
                <a:spcPct val="100000"/>
              </a:lnSpc>
              <a:spcBef>
                <a:spcPts val="620"/>
              </a:spcBef>
              <a:buFont typeface="Times New Roman"/>
              <a:buAutoNum type="arabicPeriod"/>
              <a:tabLst>
                <a:tab pos="1155700" algn="l"/>
              </a:tabLst>
            </a:pP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union R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v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nu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nd </a:t>
            </a:r>
            <a:r>
              <a:rPr sz="1200" spc="10" dirty="0">
                <a:latin typeface="Times New Roman"/>
                <a:cs typeface="Times New Roman"/>
              </a:rPr>
              <a:t>Ex</a:t>
            </a: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ns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  <a:p>
            <a:pPr marL="1155700" lvl="2" indent="-228600">
              <a:lnSpc>
                <a:spcPct val="100000"/>
              </a:lnSpc>
              <a:spcBef>
                <a:spcPts val="635"/>
              </a:spcBef>
              <a:buFont typeface="Times New Roman"/>
              <a:buAutoNum type="arabicPeriod"/>
              <a:tabLst>
                <a:tab pos="1155700" algn="l"/>
              </a:tabLst>
            </a:pPr>
            <a:r>
              <a:rPr sz="1200" spc="-5" dirty="0">
                <a:latin typeface="Times New Roman"/>
                <a:cs typeface="Times New Roman"/>
              </a:rPr>
              <a:t>Ge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nd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dminist</a:t>
            </a:r>
            <a:r>
              <a:rPr sz="1200" spc="-5" dirty="0">
                <a:latin typeface="Times New Roman"/>
                <a:cs typeface="Times New Roman"/>
              </a:rPr>
              <a:t>ra</a:t>
            </a:r>
            <a:r>
              <a:rPr sz="1200" dirty="0">
                <a:latin typeface="Times New Roman"/>
                <a:cs typeface="Times New Roman"/>
              </a:rPr>
              <a:t>tive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v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nu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nd 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10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ns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645"/>
              </a:spcBef>
              <a:buFont typeface="Times New Roman"/>
              <a:buAutoNum type="alphaLcPeriod" startAt="4"/>
              <a:tabLst>
                <a:tab pos="241300" algn="l"/>
              </a:tabLst>
            </a:pPr>
            <a:r>
              <a:rPr sz="1200" b="1" u="heavy" spc="-5" dirty="0">
                <a:latin typeface="Times New Roman"/>
                <a:cs typeface="Times New Roman"/>
              </a:rPr>
              <a:t>Acc</a:t>
            </a:r>
            <a:r>
              <a:rPr sz="1200" b="1" u="heavy" dirty="0">
                <a:latin typeface="Times New Roman"/>
                <a:cs typeface="Times New Roman"/>
              </a:rPr>
              <a:t>oun</a:t>
            </a:r>
            <a:r>
              <a:rPr sz="1200" b="1" u="heavy" spc="-5" dirty="0">
                <a:latin typeface="Times New Roman"/>
                <a:cs typeface="Times New Roman"/>
              </a:rPr>
              <a:t>t</a:t>
            </a:r>
            <a:r>
              <a:rPr sz="1200" b="1" u="heavy" dirty="0">
                <a:latin typeface="Times New Roman"/>
                <a:cs typeface="Times New Roman"/>
              </a:rPr>
              <a:t>ing Sys</a:t>
            </a:r>
            <a:r>
              <a:rPr sz="1200" b="1" u="heavy" spc="-5" dirty="0">
                <a:latin typeface="Times New Roman"/>
                <a:cs typeface="Times New Roman"/>
              </a:rPr>
              <a:t>te</a:t>
            </a:r>
            <a:r>
              <a:rPr sz="1200" b="1" u="heavy" dirty="0">
                <a:latin typeface="Times New Roman"/>
                <a:cs typeface="Times New Roman"/>
              </a:rPr>
              <a:t>m</a:t>
            </a:r>
            <a:r>
              <a:rPr sz="1200" b="1" u="heavy" spc="-20" dirty="0">
                <a:latin typeface="Times New Roman"/>
                <a:cs typeface="Times New Roman"/>
              </a:rPr>
              <a:t> </a:t>
            </a:r>
            <a:r>
              <a:rPr sz="1200" b="1" u="heavy" dirty="0">
                <a:latin typeface="Times New Roman"/>
                <a:cs typeface="Times New Roman"/>
              </a:rPr>
              <a:t>So</a:t>
            </a:r>
            <a:r>
              <a:rPr sz="1200" b="1" u="heavy" spc="5" dirty="0">
                <a:latin typeface="Times New Roman"/>
                <a:cs typeface="Times New Roman"/>
              </a:rPr>
              <a:t>ftw</a:t>
            </a:r>
            <a:r>
              <a:rPr sz="1200" b="1" u="heavy" dirty="0">
                <a:latin typeface="Times New Roman"/>
                <a:cs typeface="Times New Roman"/>
              </a:rPr>
              <a:t>a</a:t>
            </a:r>
            <a:r>
              <a:rPr sz="1200" b="1" u="heavy" spc="-5" dirty="0">
                <a:latin typeface="Times New Roman"/>
                <a:cs typeface="Times New Roman"/>
              </a:rPr>
              <a:t>r</a:t>
            </a:r>
            <a:r>
              <a:rPr sz="1200" b="1" u="heavy" dirty="0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  <a:p>
            <a:pPr marL="698500" marR="10160" lvl="1" indent="-195580">
              <a:lnSpc>
                <a:spcPts val="2060"/>
              </a:lnSpc>
              <a:spcBef>
                <a:spcPts val="165"/>
              </a:spcBef>
              <a:buFont typeface="Times New Roman"/>
              <a:buAutoNum type="romanLcPeriod"/>
              <a:tabLst>
                <a:tab pos="698500" algn="l"/>
              </a:tabLst>
            </a:pPr>
            <a:r>
              <a:rPr sz="1200" spc="-5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he</a:t>
            </a:r>
            <a:r>
              <a:rPr sz="1200" spc="-5" dirty="0">
                <a:latin typeface="Times New Roman"/>
                <a:cs typeface="Times New Roman"/>
              </a:rPr>
              <a:t> a</a:t>
            </a:r>
            <a:r>
              <a:rPr sz="1200" spc="5" dirty="0">
                <a:latin typeface="Times New Roman"/>
                <a:cs typeface="Times New Roman"/>
              </a:rPr>
              <a:t>c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ounting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</a:t>
            </a:r>
            <a:r>
              <a:rPr sz="1200" spc="-5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5" dirty="0">
                <a:latin typeface="Times New Roman"/>
                <a:cs typeface="Times New Roman"/>
              </a:rPr>
              <a:t>w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wa</a:t>
            </a:r>
            <a:r>
              <a:rPr sz="1200" dirty="0">
                <a:latin typeface="Times New Roman"/>
                <a:cs typeface="Times New Roman"/>
              </a:rPr>
              <a:t>s u</a:t>
            </a:r>
            <a:r>
              <a:rPr sz="1200" spc="10" dirty="0">
                <a:latin typeface="Times New Roman"/>
                <a:cs typeface="Times New Roman"/>
              </a:rPr>
              <a:t>p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spc="-5" dirty="0">
                <a:latin typeface="Times New Roman"/>
                <a:cs typeface="Times New Roman"/>
              </a:rPr>
              <a:t>ra</a:t>
            </a:r>
            <a:r>
              <a:rPr sz="1200" spc="10" dirty="0">
                <a:latin typeface="Times New Roman"/>
                <a:cs typeface="Times New Roman"/>
              </a:rPr>
              <a:t>d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 to 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</a:t>
            </a:r>
            <a:r>
              <a:rPr sz="1200" spc="10" dirty="0">
                <a:latin typeface="Times New Roman"/>
                <a:cs typeface="Times New Roman"/>
              </a:rPr>
              <a:t>1</a:t>
            </a:r>
            <a:r>
              <a:rPr sz="1200" dirty="0">
                <a:latin typeface="Times New Roman"/>
                <a:cs typeface="Times New Roman"/>
              </a:rPr>
              <a:t>4 </a:t>
            </a:r>
            <a:r>
              <a:rPr sz="1200" spc="-5" dirty="0">
                <a:latin typeface="Times New Roman"/>
                <a:cs typeface="Times New Roman"/>
              </a:rPr>
              <a:t>Q</a:t>
            </a:r>
            <a:r>
              <a:rPr sz="1200" dirty="0">
                <a:latin typeface="Times New Roman"/>
                <a:cs typeface="Times New Roman"/>
              </a:rPr>
              <a:t>ui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k</a:t>
            </a:r>
            <a:r>
              <a:rPr sz="1200" spc="-10" dirty="0">
                <a:latin typeface="Times New Roman"/>
                <a:cs typeface="Times New Roman"/>
              </a:rPr>
              <a:t>B</a:t>
            </a:r>
            <a:r>
              <a:rPr sz="1200" dirty="0">
                <a:latin typeface="Times New Roman"/>
                <a:cs typeface="Times New Roman"/>
              </a:rPr>
              <a:t>ooks P</a:t>
            </a:r>
            <a:r>
              <a:rPr sz="1200" spc="-5" dirty="0">
                <a:latin typeface="Times New Roman"/>
                <a:cs typeface="Times New Roman"/>
              </a:rPr>
              <a:t>re</a:t>
            </a:r>
            <a:r>
              <a:rPr sz="1200" dirty="0">
                <a:latin typeface="Times New Roman"/>
                <a:cs typeface="Times New Roman"/>
              </a:rPr>
              <a:t>mi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 </a:t>
            </a:r>
            <a:r>
              <a:rPr sz="1200" spc="-5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5" dirty="0">
                <a:latin typeface="Times New Roman"/>
                <a:cs typeface="Times New Roman"/>
              </a:rPr>
              <a:t> N</a:t>
            </a:r>
            <a:r>
              <a:rPr sz="1200" dirty="0">
                <a:latin typeface="Times New Roman"/>
                <a:cs typeface="Times New Roman"/>
              </a:rPr>
              <a:t>on</a:t>
            </a:r>
            <a:r>
              <a:rPr sz="1200" spc="-5" dirty="0">
                <a:latin typeface="Times New Roman"/>
                <a:cs typeface="Times New Roman"/>
              </a:rPr>
              <a:t>-</a:t>
            </a: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-5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it </a:t>
            </a:r>
            <a:r>
              <a:rPr sz="1200" spc="-5" dirty="0">
                <a:latin typeface="Times New Roman"/>
                <a:cs typeface="Times New Roman"/>
              </a:rPr>
              <a:t>O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g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ni</a:t>
            </a:r>
            <a:r>
              <a:rPr sz="1200" spc="5" dirty="0">
                <a:latin typeface="Times New Roman"/>
                <a:cs typeface="Times New Roman"/>
              </a:rPr>
              <a:t>z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tions.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484"/>
              </a:spcBef>
              <a:buFont typeface="Times New Roman"/>
              <a:buAutoNum type="alphaLcPeriod" startAt="4"/>
              <a:tabLst>
                <a:tab pos="241300" algn="l"/>
              </a:tabLst>
            </a:pPr>
            <a:r>
              <a:rPr sz="1200" b="1" u="heavy" spc="-5" dirty="0">
                <a:latin typeface="Times New Roman"/>
                <a:cs typeface="Times New Roman"/>
              </a:rPr>
              <a:t>D</a:t>
            </a:r>
            <a:r>
              <a:rPr sz="1200" b="1" u="heavy" dirty="0">
                <a:latin typeface="Times New Roman"/>
                <a:cs typeface="Times New Roman"/>
              </a:rPr>
              <a:t>o</a:t>
            </a:r>
            <a:r>
              <a:rPr sz="1200" b="1" u="heavy" spc="-5" dirty="0">
                <a:latin typeface="Times New Roman"/>
                <a:cs typeface="Times New Roman"/>
              </a:rPr>
              <a:t>c</a:t>
            </a:r>
            <a:r>
              <a:rPr sz="1200" b="1" u="heavy" spc="15" dirty="0">
                <a:latin typeface="Times New Roman"/>
                <a:cs typeface="Times New Roman"/>
              </a:rPr>
              <a:t>u</a:t>
            </a:r>
            <a:r>
              <a:rPr sz="1200" b="1" u="heavy" spc="-20" dirty="0">
                <a:latin typeface="Times New Roman"/>
                <a:cs typeface="Times New Roman"/>
              </a:rPr>
              <a:t>m</a:t>
            </a:r>
            <a:r>
              <a:rPr sz="1200" b="1" u="heavy" spc="-5" dirty="0">
                <a:latin typeface="Times New Roman"/>
                <a:cs typeface="Times New Roman"/>
              </a:rPr>
              <a:t>e</a:t>
            </a:r>
            <a:r>
              <a:rPr sz="1200" b="1" u="heavy" dirty="0">
                <a:latin typeface="Times New Roman"/>
                <a:cs typeface="Times New Roman"/>
              </a:rPr>
              <a:t>nt</a:t>
            </a:r>
            <a:r>
              <a:rPr sz="1200" b="1" u="heavy" spc="-5" dirty="0">
                <a:latin typeface="Times New Roman"/>
                <a:cs typeface="Times New Roman"/>
              </a:rPr>
              <a:t> </a:t>
            </a:r>
            <a:r>
              <a:rPr sz="1200" b="1" u="heavy" dirty="0">
                <a:latin typeface="Times New Roman"/>
                <a:cs typeface="Times New Roman"/>
              </a:rPr>
              <a:t>S</a:t>
            </a:r>
            <a:r>
              <a:rPr sz="1200" b="1" u="heavy" spc="-5" dirty="0">
                <a:latin typeface="Times New Roman"/>
                <a:cs typeface="Times New Roman"/>
              </a:rPr>
              <a:t>ec</a:t>
            </a:r>
            <a:r>
              <a:rPr sz="1200" b="1" u="heavy" dirty="0">
                <a:latin typeface="Times New Roman"/>
                <a:cs typeface="Times New Roman"/>
              </a:rPr>
              <a:t>u</a:t>
            </a:r>
            <a:r>
              <a:rPr sz="1200" b="1" u="heavy" spc="-5" dirty="0">
                <a:latin typeface="Times New Roman"/>
                <a:cs typeface="Times New Roman"/>
              </a:rPr>
              <a:t>r</a:t>
            </a:r>
            <a:r>
              <a:rPr sz="1200" b="1" u="heavy" dirty="0">
                <a:latin typeface="Times New Roman"/>
                <a:cs typeface="Times New Roman"/>
              </a:rPr>
              <a:t>i</a:t>
            </a:r>
            <a:r>
              <a:rPr sz="1200" b="1" u="heavy" spc="-5" dirty="0">
                <a:latin typeface="Times New Roman"/>
                <a:cs typeface="Times New Roman"/>
              </a:rPr>
              <a:t>t</a:t>
            </a:r>
            <a:r>
              <a:rPr sz="1200" b="1" u="heavy" dirty="0">
                <a:latin typeface="Times New Roman"/>
                <a:cs typeface="Times New Roman"/>
              </a:rPr>
              <a:t>y</a:t>
            </a:r>
            <a:r>
              <a:rPr sz="1200" b="1" u="heavy" spc="10" dirty="0">
                <a:latin typeface="Times New Roman"/>
                <a:cs typeface="Times New Roman"/>
              </a:rPr>
              <a:t> </a:t>
            </a:r>
            <a:r>
              <a:rPr sz="1200" b="1" u="heavy" spc="-5" dirty="0">
                <a:latin typeface="Times New Roman"/>
                <a:cs typeface="Times New Roman"/>
              </a:rPr>
              <a:t>M</a:t>
            </a:r>
            <a:r>
              <a:rPr sz="1200" b="1" u="heavy" spc="5" dirty="0">
                <a:latin typeface="Times New Roman"/>
                <a:cs typeface="Times New Roman"/>
              </a:rPr>
              <a:t>e</a:t>
            </a:r>
            <a:r>
              <a:rPr sz="1200" b="1" u="heavy" dirty="0">
                <a:latin typeface="Times New Roman"/>
                <a:cs typeface="Times New Roman"/>
              </a:rPr>
              <a:t>asu</a:t>
            </a:r>
            <a:r>
              <a:rPr sz="1200" b="1" u="heavy" spc="-5" dirty="0">
                <a:latin typeface="Times New Roman"/>
                <a:cs typeface="Times New Roman"/>
              </a:rPr>
              <a:t>re</a:t>
            </a:r>
            <a:r>
              <a:rPr sz="1200" b="1" u="heavy" dirty="0">
                <a:latin typeface="Times New Roman"/>
                <a:cs typeface="Times New Roman"/>
              </a:rPr>
              <a:t>s/</a:t>
            </a:r>
            <a:r>
              <a:rPr sz="1200" b="1" u="heavy" spc="-5" dirty="0">
                <a:latin typeface="Times New Roman"/>
                <a:cs typeface="Times New Roman"/>
              </a:rPr>
              <a:t>D</a:t>
            </a:r>
            <a:r>
              <a:rPr sz="1200" b="1" u="heavy" dirty="0">
                <a:latin typeface="Times New Roman"/>
                <a:cs typeface="Times New Roman"/>
              </a:rPr>
              <a:t>aily Ba</a:t>
            </a:r>
            <a:r>
              <a:rPr sz="1200" b="1" u="heavy" spc="-5" dirty="0">
                <a:latin typeface="Times New Roman"/>
                <a:cs typeface="Times New Roman"/>
              </a:rPr>
              <a:t>c</a:t>
            </a:r>
            <a:r>
              <a:rPr sz="1200" b="1" u="heavy" dirty="0">
                <a:latin typeface="Times New Roman"/>
                <a:cs typeface="Times New Roman"/>
              </a:rPr>
              <a:t>kups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5" dirty="0">
                <a:latin typeface="Calibri"/>
                <a:cs typeface="Calibri"/>
              </a:rPr>
              <a:t>P</a:t>
            </a:r>
            <a:r>
              <a:rPr spc="-5" dirty="0">
                <a:latin typeface="Calibri"/>
                <a:cs typeface="Calibri"/>
              </a:rPr>
              <a:t>ag</a:t>
            </a:r>
            <a:r>
              <a:rPr dirty="0">
                <a:latin typeface="Calibri"/>
                <a:cs typeface="Calibri"/>
              </a:rPr>
              <a:t>e</a:t>
            </a:r>
            <a:r>
              <a:rPr spc="-10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3</a:t>
            </a:r>
            <a:r>
              <a:rPr b="1" spc="-5" dirty="0">
                <a:latin typeface="Calibri"/>
                <a:cs typeface="Calibri"/>
              </a:rPr>
              <a:t> </a:t>
            </a:r>
            <a:r>
              <a:rPr spc="5" dirty="0">
                <a:latin typeface="Calibri"/>
                <a:cs typeface="Calibri"/>
              </a:rPr>
              <a:t>o</a:t>
            </a:r>
            <a:r>
              <a:rPr dirty="0">
                <a:latin typeface="Calibri"/>
                <a:cs typeface="Calibri"/>
              </a:rPr>
              <a:t>f</a:t>
            </a:r>
            <a:r>
              <a:rPr spc="-10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4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6269101" y="9596546"/>
            <a:ext cx="60198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Arial"/>
                <a:cs typeface="Arial"/>
              </a:rPr>
              <a:t>Page</a:t>
            </a:r>
            <a:r>
              <a:rPr sz="800" spc="-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4</a:t>
            </a:r>
            <a:r>
              <a:rPr sz="800" spc="-5" dirty="0">
                <a:latin typeface="Arial"/>
                <a:cs typeface="Arial"/>
              </a:rPr>
              <a:t> </a:t>
            </a:r>
            <a:r>
              <a:rPr sz="800" spc="-10" dirty="0">
                <a:latin typeface="Arial"/>
                <a:cs typeface="Arial"/>
              </a:rPr>
              <a:t>o</a:t>
            </a:r>
            <a:r>
              <a:rPr sz="800" spc="-5" dirty="0">
                <a:latin typeface="Arial"/>
                <a:cs typeface="Arial"/>
              </a:rPr>
              <a:t>f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14</a:t>
            </a:r>
            <a:endParaRPr sz="8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784095" y="462075"/>
            <a:ext cx="5081905" cy="3593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870585" algn="ctr">
              <a:lnSpc>
                <a:spcPts val="1410"/>
              </a:lnSpc>
            </a:pPr>
            <a:r>
              <a:rPr sz="1200" b="1" u="heavy" dirty="0">
                <a:latin typeface="Times New Roman"/>
                <a:cs typeface="Times New Roman"/>
              </a:rPr>
              <a:t>ST</a:t>
            </a:r>
            <a:r>
              <a:rPr sz="1200" b="1" u="heavy" spc="-5" dirty="0">
                <a:latin typeface="Times New Roman"/>
                <a:cs typeface="Times New Roman"/>
              </a:rPr>
              <a:t>A</a:t>
            </a:r>
            <a:r>
              <a:rPr sz="1200" b="1" u="heavy" dirty="0">
                <a:latin typeface="Times New Roman"/>
                <a:cs typeface="Times New Roman"/>
              </a:rPr>
              <a:t>TE OF</a:t>
            </a:r>
            <a:r>
              <a:rPr sz="1200" b="1" u="heavy" spc="-15" dirty="0">
                <a:latin typeface="Times New Roman"/>
                <a:cs typeface="Times New Roman"/>
              </a:rPr>
              <a:t> </a:t>
            </a:r>
            <a:r>
              <a:rPr sz="1200" b="1" u="heavy" dirty="0">
                <a:latin typeface="Times New Roman"/>
                <a:cs typeface="Times New Roman"/>
              </a:rPr>
              <a:t>THE 173d</a:t>
            </a:r>
            <a:r>
              <a:rPr sz="1200" b="1" u="heavy" spc="-10" dirty="0">
                <a:latin typeface="Times New Roman"/>
                <a:cs typeface="Times New Roman"/>
              </a:rPr>
              <a:t> </a:t>
            </a:r>
            <a:r>
              <a:rPr sz="1200" b="1" u="heavy" spc="-5" dirty="0">
                <a:latin typeface="Times New Roman"/>
                <a:cs typeface="Times New Roman"/>
              </a:rPr>
              <a:t>A</a:t>
            </a:r>
            <a:r>
              <a:rPr sz="1200" b="1" u="heavy" dirty="0">
                <a:latin typeface="Times New Roman"/>
                <a:cs typeface="Times New Roman"/>
              </a:rPr>
              <a:t>I</a:t>
            </a:r>
            <a:r>
              <a:rPr sz="1200" b="1" u="heavy" spc="-5" dirty="0">
                <a:latin typeface="Times New Roman"/>
                <a:cs typeface="Times New Roman"/>
              </a:rPr>
              <a:t>R</a:t>
            </a:r>
            <a:r>
              <a:rPr sz="1200" b="1" u="heavy" dirty="0">
                <a:latin typeface="Times New Roman"/>
                <a:cs typeface="Times New Roman"/>
              </a:rPr>
              <a:t>BO</a:t>
            </a:r>
            <a:r>
              <a:rPr sz="1200" b="1" u="heavy" spc="-5" dirty="0">
                <a:latin typeface="Times New Roman"/>
                <a:cs typeface="Times New Roman"/>
              </a:rPr>
              <a:t>RNE</a:t>
            </a:r>
            <a:r>
              <a:rPr sz="1200" b="1" u="heavy" spc="5" dirty="0">
                <a:latin typeface="Times New Roman"/>
                <a:cs typeface="Times New Roman"/>
              </a:rPr>
              <a:t> </a:t>
            </a:r>
            <a:r>
              <a:rPr sz="1200" b="1" u="heavy" dirty="0">
                <a:latin typeface="Times New Roman"/>
                <a:cs typeface="Times New Roman"/>
              </a:rPr>
              <a:t>B</a:t>
            </a:r>
            <a:r>
              <a:rPr sz="1200" b="1" u="heavy" spc="-5" dirty="0">
                <a:latin typeface="Times New Roman"/>
                <a:cs typeface="Times New Roman"/>
              </a:rPr>
              <a:t>R</a:t>
            </a:r>
            <a:r>
              <a:rPr sz="1200" b="1" u="heavy" dirty="0">
                <a:latin typeface="Times New Roman"/>
                <a:cs typeface="Times New Roman"/>
              </a:rPr>
              <a:t>I</a:t>
            </a:r>
            <a:r>
              <a:rPr sz="1200" b="1" u="heavy" spc="-10" dirty="0">
                <a:latin typeface="Times New Roman"/>
                <a:cs typeface="Times New Roman"/>
              </a:rPr>
              <a:t>G</a:t>
            </a:r>
            <a:r>
              <a:rPr sz="1200" b="1" u="heavy" spc="-5" dirty="0">
                <a:latin typeface="Times New Roman"/>
                <a:cs typeface="Times New Roman"/>
              </a:rPr>
              <a:t>A</a:t>
            </a:r>
            <a:r>
              <a:rPr sz="1200" b="1" u="heavy" spc="5" dirty="0">
                <a:latin typeface="Times New Roman"/>
                <a:cs typeface="Times New Roman"/>
              </a:rPr>
              <a:t>D</a:t>
            </a:r>
            <a:r>
              <a:rPr sz="1200" b="1" u="heavy" dirty="0">
                <a:latin typeface="Times New Roman"/>
                <a:cs typeface="Times New Roman"/>
              </a:rPr>
              <a:t>E </a:t>
            </a:r>
            <a:r>
              <a:rPr sz="1200" b="1" u="heavy" spc="-5" dirty="0">
                <a:latin typeface="Times New Roman"/>
                <a:cs typeface="Times New Roman"/>
              </a:rPr>
              <a:t>A</a:t>
            </a:r>
            <a:r>
              <a:rPr sz="1200" b="1" u="heavy" dirty="0">
                <a:latin typeface="Times New Roman"/>
                <a:cs typeface="Times New Roman"/>
              </a:rPr>
              <a:t>SSO</a:t>
            </a:r>
            <a:r>
              <a:rPr sz="1200" b="1" u="heavy" spc="-5" dirty="0">
                <a:latin typeface="Times New Roman"/>
                <a:cs typeface="Times New Roman"/>
              </a:rPr>
              <a:t>C</a:t>
            </a:r>
            <a:r>
              <a:rPr sz="1200" b="1" u="heavy" dirty="0">
                <a:latin typeface="Times New Roman"/>
                <a:cs typeface="Times New Roman"/>
              </a:rPr>
              <a:t>I</a:t>
            </a:r>
            <a:r>
              <a:rPr sz="1200" b="1" u="heavy" spc="-5" dirty="0">
                <a:latin typeface="Times New Roman"/>
                <a:cs typeface="Times New Roman"/>
              </a:rPr>
              <a:t>A</a:t>
            </a:r>
            <a:r>
              <a:rPr sz="1200" b="1" u="heavy" dirty="0">
                <a:latin typeface="Times New Roman"/>
                <a:cs typeface="Times New Roman"/>
              </a:rPr>
              <a:t>TION</a:t>
            </a:r>
            <a:endParaRPr sz="1200">
              <a:latin typeface="Times New Roman"/>
              <a:cs typeface="Times New Roman"/>
            </a:endParaRPr>
          </a:p>
          <a:p>
            <a:pPr marR="871219" algn="ctr">
              <a:lnSpc>
                <a:spcPts val="1410"/>
              </a:lnSpc>
            </a:pPr>
            <a:r>
              <a:rPr sz="1200" b="1" dirty="0">
                <a:latin typeface="Times New Roman"/>
                <a:cs typeface="Times New Roman"/>
              </a:rPr>
              <a:t>T</a:t>
            </a:r>
            <a:r>
              <a:rPr sz="1200" b="1" spc="-5" dirty="0">
                <a:latin typeface="Times New Roman"/>
                <a:cs typeface="Times New Roman"/>
              </a:rPr>
              <a:t>re</a:t>
            </a:r>
            <a:r>
              <a:rPr sz="1200" b="1" dirty="0">
                <a:latin typeface="Times New Roman"/>
                <a:cs typeface="Times New Roman"/>
              </a:rPr>
              <a:t>asu</a:t>
            </a:r>
            <a:r>
              <a:rPr sz="1200" b="1" spc="-5" dirty="0">
                <a:latin typeface="Times New Roman"/>
                <a:cs typeface="Times New Roman"/>
              </a:rPr>
              <a:t>rer’</a:t>
            </a:r>
            <a:r>
              <a:rPr sz="1200" b="1" dirty="0">
                <a:latin typeface="Times New Roman"/>
                <a:cs typeface="Times New Roman"/>
              </a:rPr>
              <a:t>s</a:t>
            </a:r>
            <a:r>
              <a:rPr sz="1200" b="1" spc="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Re</a:t>
            </a:r>
            <a:r>
              <a:rPr sz="1200" b="1" dirty="0">
                <a:latin typeface="Times New Roman"/>
                <a:cs typeface="Times New Roman"/>
              </a:rPr>
              <a:t>po</a:t>
            </a:r>
            <a:r>
              <a:rPr sz="1200" b="1" spc="-5" dirty="0">
                <a:latin typeface="Times New Roman"/>
                <a:cs typeface="Times New Roman"/>
              </a:rPr>
              <a:t>r</a:t>
            </a:r>
            <a:r>
              <a:rPr sz="1200" b="1" spc="5" dirty="0">
                <a:latin typeface="Times New Roman"/>
                <a:cs typeface="Times New Roman"/>
              </a:rPr>
              <a:t>t</a:t>
            </a:r>
            <a:r>
              <a:rPr sz="1200" b="1" dirty="0">
                <a:latin typeface="Times New Roman"/>
                <a:cs typeface="Times New Roman"/>
              </a:rPr>
              <a:t>-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as</a:t>
            </a:r>
            <a:r>
              <a:rPr sz="1200" b="1" spc="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of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M</a:t>
            </a:r>
            <a:r>
              <a:rPr sz="1200" b="1" dirty="0">
                <a:latin typeface="Times New Roman"/>
                <a:cs typeface="Times New Roman"/>
              </a:rPr>
              <a:t>ay 1, 2015</a:t>
            </a:r>
            <a:endParaRPr sz="1200">
              <a:latin typeface="Times New Roman"/>
              <a:cs typeface="Times New Roman"/>
            </a:endParaRPr>
          </a:p>
          <a:p>
            <a:pPr marL="501650" marR="5080" indent="-194945">
              <a:lnSpc>
                <a:spcPct val="143700"/>
              </a:lnSpc>
              <a:spcBef>
                <a:spcPts val="675"/>
              </a:spcBef>
              <a:buFont typeface="Times New Roman"/>
              <a:buAutoNum type="romanLcPeriod"/>
              <a:tabLst>
                <a:tab pos="502284" algn="l"/>
              </a:tabLst>
            </a:pPr>
            <a:r>
              <a:rPr sz="1200" spc="-20" dirty="0">
                <a:latin typeface="Times New Roman"/>
                <a:cs typeface="Times New Roman"/>
              </a:rPr>
              <a:t>I</a:t>
            </a:r>
            <a:r>
              <a:rPr sz="1200" dirty="0">
                <a:latin typeface="Times New Roman"/>
                <a:cs typeface="Times New Roman"/>
              </a:rPr>
              <a:t>mpo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spc="10" dirty="0">
                <a:latin typeface="Times New Roman"/>
                <a:cs typeface="Times New Roman"/>
              </a:rPr>
              <a:t>t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nt do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um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nts 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10" dirty="0">
                <a:latin typeface="Times New Roman"/>
                <a:cs typeface="Times New Roman"/>
              </a:rPr>
              <a:t>v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</a:t>
            </a:r>
            <a:r>
              <a:rPr sz="1200" spc="-5" dirty="0">
                <a:latin typeface="Times New Roman"/>
                <a:cs typeface="Times New Roman"/>
              </a:rPr>
              <a:t>ee</a:t>
            </a:r>
            <a:r>
              <a:rPr sz="1200" dirty="0">
                <a:latin typeface="Times New Roman"/>
                <a:cs typeface="Times New Roman"/>
              </a:rPr>
              <a:t>n sto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 in a</a:t>
            </a:r>
            <a:r>
              <a:rPr sz="1200" spc="-5" dirty="0">
                <a:latin typeface="Times New Roman"/>
                <a:cs typeface="Times New Roman"/>
              </a:rPr>
              <a:t> f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5" dirty="0">
                <a:latin typeface="Times New Roman"/>
                <a:cs typeface="Times New Roman"/>
              </a:rPr>
              <a:t>ff</a:t>
            </a:r>
            <a:r>
              <a:rPr sz="1200" dirty="0">
                <a:latin typeface="Times New Roman"/>
                <a:cs typeface="Times New Roman"/>
              </a:rPr>
              <a:t>site</a:t>
            </a:r>
            <a:r>
              <a:rPr sz="1200" spc="-5" dirty="0">
                <a:latin typeface="Times New Roman"/>
                <a:cs typeface="Times New Roman"/>
              </a:rPr>
              <a:t> c</a:t>
            </a:r>
            <a:r>
              <a:rPr sz="1200" dirty="0">
                <a:latin typeface="Times New Roman"/>
                <a:cs typeface="Times New Roman"/>
              </a:rPr>
              <a:t>loud sto</a:t>
            </a:r>
            <a:r>
              <a:rPr sz="1200" spc="-5" dirty="0">
                <a:latin typeface="Times New Roman"/>
                <a:cs typeface="Times New Roman"/>
              </a:rPr>
              <a:t>ra</a:t>
            </a:r>
            <a:r>
              <a:rPr sz="1200" dirty="0">
                <a:latin typeface="Times New Roman"/>
                <a:cs typeface="Times New Roman"/>
              </a:rPr>
              <a:t>ge lo</a:t>
            </a:r>
            <a:r>
              <a:rPr sz="1200" spc="-5" dirty="0">
                <a:latin typeface="Times New Roman"/>
                <a:cs typeface="Times New Roman"/>
              </a:rPr>
              <a:t>ca</a:t>
            </a:r>
            <a:r>
              <a:rPr sz="1200" dirty="0">
                <a:latin typeface="Times New Roman"/>
                <a:cs typeface="Times New Roman"/>
              </a:rPr>
              <a:t>tion so th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1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b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v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nd v</a:t>
            </a:r>
            <a:r>
              <a:rPr sz="1200" spc="10" dirty="0">
                <a:latin typeface="Times New Roman"/>
                <a:cs typeface="Times New Roman"/>
              </a:rPr>
              <a:t>i</a:t>
            </a:r>
            <a:r>
              <a:rPr sz="1200" spc="-5" dirty="0">
                <a:latin typeface="Times New Roman"/>
                <a:cs typeface="Times New Roman"/>
              </a:rPr>
              <a:t>ewe</a:t>
            </a:r>
            <a:r>
              <a:rPr sz="1200" dirty="0">
                <a:latin typeface="Times New Roman"/>
                <a:cs typeface="Times New Roman"/>
              </a:rPr>
              <a:t>d </a:t>
            </a:r>
            <a:r>
              <a:rPr sz="1200" spc="-5" dirty="0">
                <a:latin typeface="Times New Roman"/>
                <a:cs typeface="Times New Roman"/>
              </a:rPr>
              <a:t>w</a:t>
            </a:r>
            <a:r>
              <a:rPr sz="1200" spc="10" dirty="0">
                <a:latin typeface="Times New Roman"/>
                <a:cs typeface="Times New Roman"/>
              </a:rPr>
              <a:t>h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 n</a:t>
            </a:r>
            <a:r>
              <a:rPr sz="1200" spc="-5" dirty="0">
                <a:latin typeface="Times New Roman"/>
                <a:cs typeface="Times New Roman"/>
              </a:rPr>
              <a:t>ece</a:t>
            </a:r>
            <a:r>
              <a:rPr sz="1200" dirty="0">
                <a:latin typeface="Times New Roman"/>
                <a:cs typeface="Times New Roman"/>
              </a:rPr>
              <a:t>ss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spc="20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b</a:t>
            </a:r>
            <a:r>
              <a:rPr sz="1200" dirty="0">
                <a:latin typeface="Times New Roman"/>
                <a:cs typeface="Times New Roman"/>
              </a:rPr>
              <a:t>y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sso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tion </a:t>
            </a:r>
            <a:r>
              <a:rPr sz="1200" spc="-5" dirty="0">
                <a:latin typeface="Times New Roman"/>
                <a:cs typeface="Times New Roman"/>
              </a:rPr>
              <a:t>Off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5" dirty="0">
                <a:latin typeface="Times New Roman"/>
                <a:cs typeface="Times New Roman"/>
              </a:rPr>
              <a:t>c</a:t>
            </a:r>
            <a:r>
              <a:rPr sz="1200" spc="-5" dirty="0">
                <a:latin typeface="Times New Roman"/>
                <a:cs typeface="Times New Roman"/>
              </a:rPr>
              <a:t>er</a:t>
            </a:r>
            <a:r>
              <a:rPr sz="1200" dirty="0">
                <a:latin typeface="Times New Roman"/>
                <a:cs typeface="Times New Roman"/>
              </a:rPr>
              <a:t>s. </a:t>
            </a:r>
            <a:r>
              <a:rPr sz="1200" spc="-5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h</a:t>
            </a:r>
            <a:r>
              <a:rPr sz="1200" spc="10" dirty="0">
                <a:latin typeface="Times New Roman"/>
                <a:cs typeface="Times New Roman"/>
              </a:rPr>
              <a:t>i</a:t>
            </a:r>
            <a:r>
              <a:rPr sz="1200" dirty="0">
                <a:latin typeface="Times New Roman"/>
                <a:cs typeface="Times New Roman"/>
              </a:rPr>
              <a:t>s is v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impo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nt </a:t>
            </a:r>
            <a:r>
              <a:rPr sz="1200" spc="-5" dirty="0">
                <a:latin typeface="Times New Roman"/>
                <a:cs typeface="Times New Roman"/>
              </a:rPr>
              <a:t>w</a:t>
            </a:r>
            <a:r>
              <a:rPr sz="1200" spc="10" dirty="0">
                <a:latin typeface="Times New Roman"/>
                <a:cs typeface="Times New Roman"/>
              </a:rPr>
              <a:t>h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-5" dirty="0">
                <a:latin typeface="Times New Roman"/>
                <a:cs typeface="Times New Roman"/>
              </a:rPr>
              <a:t>ff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-5" dirty="0">
                <a:latin typeface="Times New Roman"/>
                <a:cs typeface="Times New Roman"/>
              </a:rPr>
              <a:t>cer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ar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g</a:t>
            </a:r>
            <a:r>
              <a:rPr sz="1200" spc="-5" dirty="0">
                <a:latin typeface="Times New Roman"/>
                <a:cs typeface="Times New Roman"/>
              </a:rPr>
              <a:t>ed a</a:t>
            </a:r>
            <a:r>
              <a:rPr sz="1200" dirty="0">
                <a:latin typeface="Times New Roman"/>
                <a:cs typeface="Times New Roman"/>
              </a:rPr>
              <a:t>nd </a:t>
            </a:r>
            <a:r>
              <a:rPr sz="1200" spc="-5" dirty="0">
                <a:latin typeface="Times New Roman"/>
                <a:cs typeface="Times New Roman"/>
              </a:rPr>
              <a:t>rec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ds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20" dirty="0">
                <a:latin typeface="Times New Roman"/>
                <a:cs typeface="Times New Roman"/>
              </a:rPr>
              <a:t>h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si</a:t>
            </a:r>
            <a:r>
              <a:rPr sz="1200" spc="-5" dirty="0">
                <a:latin typeface="Times New Roman"/>
                <a:cs typeface="Times New Roman"/>
              </a:rPr>
              <a:t>ca</a:t>
            </a:r>
            <a:r>
              <a:rPr sz="1200" dirty="0">
                <a:latin typeface="Times New Roman"/>
                <a:cs typeface="Times New Roman"/>
              </a:rPr>
              <a:t>l</a:t>
            </a:r>
            <a:r>
              <a:rPr sz="1200" spc="10" dirty="0">
                <a:latin typeface="Times New Roman"/>
                <a:cs typeface="Times New Roman"/>
              </a:rPr>
              <a:t>l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mov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 to n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w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lo</a:t>
            </a:r>
            <a:r>
              <a:rPr sz="1200" spc="-5" dirty="0">
                <a:latin typeface="Times New Roman"/>
                <a:cs typeface="Times New Roman"/>
              </a:rPr>
              <a:t>ca</a:t>
            </a:r>
            <a:r>
              <a:rPr sz="1200" dirty="0">
                <a:latin typeface="Times New Roman"/>
                <a:cs typeface="Times New Roman"/>
              </a:rPr>
              <a:t>tio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s. 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10" dirty="0">
                <a:latin typeface="Times New Roman"/>
                <a:cs typeface="Times New Roman"/>
              </a:rPr>
              <a:t>x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mpl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 of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do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um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nt </a:t>
            </a:r>
            <a:r>
              <a:rPr sz="1200" spc="-5" dirty="0">
                <a:latin typeface="Times New Roman"/>
                <a:cs typeface="Times New Roman"/>
              </a:rPr>
              <a:t>ca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ar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 </a:t>
            </a:r>
            <a:r>
              <a:rPr sz="1200" spc="-5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ollo</a:t>
            </a:r>
            <a:r>
              <a:rPr sz="1200" spc="-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s:</a:t>
            </a:r>
            <a:endParaRPr sz="1200">
              <a:latin typeface="Times New Roman"/>
              <a:cs typeface="Times New Roman"/>
            </a:endParaRPr>
          </a:p>
          <a:p>
            <a:pPr marL="958850" lvl="1" indent="-228600">
              <a:lnSpc>
                <a:spcPct val="100000"/>
              </a:lnSpc>
              <a:spcBef>
                <a:spcPts val="625"/>
              </a:spcBef>
              <a:buFont typeface="Times New Roman"/>
              <a:buAutoNum type="arabicPeriod"/>
              <a:tabLst>
                <a:tab pos="959485" algn="l"/>
              </a:tabLst>
            </a:pPr>
            <a:r>
              <a:rPr sz="1200" spc="-10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 R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ts</a:t>
            </a:r>
            <a:endParaRPr sz="1200">
              <a:latin typeface="Times New Roman"/>
              <a:cs typeface="Times New Roman"/>
            </a:endParaRPr>
          </a:p>
          <a:p>
            <a:pPr marL="958850" lvl="1" indent="-228600">
              <a:lnSpc>
                <a:spcPct val="100000"/>
              </a:lnSpc>
              <a:spcBef>
                <a:spcPts val="635"/>
              </a:spcBef>
              <a:buFont typeface="Times New Roman"/>
              <a:buAutoNum type="arabicPeriod"/>
              <a:tabLst>
                <a:tab pos="959485" algn="l"/>
              </a:tabLst>
            </a:pPr>
            <a:r>
              <a:rPr sz="1200" spc="-20" dirty="0">
                <a:latin typeface="Times New Roman"/>
                <a:cs typeface="Times New Roman"/>
              </a:rPr>
              <a:t>I</a:t>
            </a:r>
            <a:r>
              <a:rPr sz="1200" dirty="0">
                <a:latin typeface="Times New Roman"/>
                <a:cs typeface="Times New Roman"/>
              </a:rPr>
              <a:t>RS </a:t>
            </a:r>
            <a:r>
              <a:rPr sz="1200" spc="-10" dirty="0">
                <a:latin typeface="Times New Roman"/>
                <a:cs typeface="Times New Roman"/>
              </a:rPr>
              <a:t>F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m 990</a:t>
            </a:r>
            <a:r>
              <a:rPr sz="1200" spc="-5" dirty="0">
                <a:latin typeface="Times New Roman"/>
                <a:cs typeface="Times New Roman"/>
              </a:rPr>
              <a:t>-</a:t>
            </a:r>
            <a:r>
              <a:rPr sz="1200" spc="10" dirty="0">
                <a:latin typeface="Times New Roman"/>
                <a:cs typeface="Times New Roman"/>
              </a:rPr>
              <a:t>E</a:t>
            </a:r>
            <a:r>
              <a:rPr sz="1200" spc="-15" dirty="0">
                <a:latin typeface="Times New Roman"/>
                <a:cs typeface="Times New Roman"/>
              </a:rPr>
              <a:t>Z</a:t>
            </a:r>
            <a:r>
              <a:rPr sz="1200" spc="-5" dirty="0">
                <a:latin typeface="Times New Roman"/>
                <a:cs typeface="Times New Roman"/>
              </a:rPr>
              <a:t>’</a:t>
            </a:r>
            <a:r>
              <a:rPr sz="1200" dirty="0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  <a:p>
            <a:pPr marL="958850" lvl="1" indent="-228600">
              <a:lnSpc>
                <a:spcPct val="100000"/>
              </a:lnSpc>
              <a:spcBef>
                <a:spcPts val="620"/>
              </a:spcBef>
              <a:buFont typeface="Times New Roman"/>
              <a:buAutoNum type="arabicPeriod"/>
              <a:tabLst>
                <a:tab pos="959485" algn="l"/>
              </a:tabLst>
            </a:pPr>
            <a:r>
              <a:rPr sz="1200" spc="-20" dirty="0">
                <a:latin typeface="Times New Roman"/>
                <a:cs typeface="Times New Roman"/>
              </a:rPr>
              <a:t>I</a:t>
            </a:r>
            <a:r>
              <a:rPr sz="1200" dirty="0">
                <a:latin typeface="Times New Roman"/>
                <a:cs typeface="Times New Roman"/>
              </a:rPr>
              <a:t>RS </a:t>
            </a:r>
            <a:r>
              <a:rPr sz="1200" spc="-5" dirty="0">
                <a:latin typeface="Times New Roman"/>
                <a:cs typeface="Times New Roman"/>
              </a:rPr>
              <a:t>Ta</a:t>
            </a:r>
            <a:r>
              <a:rPr sz="1200" dirty="0">
                <a:latin typeface="Times New Roman"/>
                <a:cs typeface="Times New Roman"/>
              </a:rPr>
              <a:t>x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10" dirty="0">
                <a:latin typeface="Times New Roman"/>
                <a:cs typeface="Times New Roman"/>
              </a:rPr>
              <a:t>x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mpt </a:t>
            </a:r>
            <a:r>
              <a:rPr sz="1200" spc="-15" dirty="0">
                <a:latin typeface="Times New Roman"/>
                <a:cs typeface="Times New Roman"/>
              </a:rPr>
              <a:t>L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tt</a:t>
            </a:r>
            <a:r>
              <a:rPr sz="1200" spc="-5" dirty="0">
                <a:latin typeface="Times New Roman"/>
                <a:cs typeface="Times New Roman"/>
              </a:rPr>
              <a:t>er</a:t>
            </a:r>
            <a:r>
              <a:rPr sz="1200" dirty="0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  <a:p>
            <a:pPr marL="958850" lvl="1" indent="-228600">
              <a:lnSpc>
                <a:spcPct val="100000"/>
              </a:lnSpc>
              <a:spcBef>
                <a:spcPts val="635"/>
              </a:spcBef>
              <a:buFont typeface="Times New Roman"/>
              <a:buAutoNum type="arabicPeriod"/>
              <a:tabLst>
                <a:tab pos="959485" algn="l"/>
              </a:tabLst>
            </a:pPr>
            <a:r>
              <a:rPr sz="1200" dirty="0">
                <a:latin typeface="Times New Roman"/>
                <a:cs typeface="Times New Roman"/>
              </a:rPr>
              <a:t>Co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po</a:t>
            </a:r>
            <a:r>
              <a:rPr sz="1200" spc="-5" dirty="0">
                <a:latin typeface="Times New Roman"/>
                <a:cs typeface="Times New Roman"/>
              </a:rPr>
              <a:t>ra</a:t>
            </a:r>
            <a:r>
              <a:rPr sz="1200" dirty="0">
                <a:latin typeface="Times New Roman"/>
                <a:cs typeface="Times New Roman"/>
              </a:rPr>
              <a:t>te</a:t>
            </a:r>
            <a:r>
              <a:rPr sz="1200" spc="-5" dirty="0">
                <a:latin typeface="Times New Roman"/>
                <a:cs typeface="Times New Roman"/>
              </a:rPr>
              <a:t> D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um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nts</a:t>
            </a:r>
            <a:endParaRPr sz="1200">
              <a:latin typeface="Times New Roman"/>
              <a:cs typeface="Times New Roman"/>
            </a:endParaRPr>
          </a:p>
          <a:p>
            <a:pPr marL="1416050" lvl="2" indent="-228600">
              <a:lnSpc>
                <a:spcPct val="100000"/>
              </a:lnSpc>
              <a:spcBef>
                <a:spcPts val="625"/>
              </a:spcBef>
              <a:buFont typeface="Times New Roman"/>
              <a:buAutoNum type="alphaLcPeriod"/>
              <a:tabLst>
                <a:tab pos="1416685" algn="l"/>
              </a:tabLst>
            </a:pPr>
            <a:r>
              <a:rPr sz="1200" spc="-5" dirty="0">
                <a:latin typeface="Times New Roman"/>
                <a:cs typeface="Times New Roman"/>
              </a:rPr>
              <a:t>Ar</a:t>
            </a:r>
            <a:r>
              <a:rPr sz="1200" dirty="0">
                <a:latin typeface="Times New Roman"/>
                <a:cs typeface="Times New Roman"/>
              </a:rPr>
              <a:t>ti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l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 of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I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po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tion</a:t>
            </a:r>
            <a:endParaRPr sz="1200">
              <a:latin typeface="Times New Roman"/>
              <a:cs typeface="Times New Roman"/>
            </a:endParaRPr>
          </a:p>
          <a:p>
            <a:pPr marL="1416050" lvl="2" indent="-228600">
              <a:lnSpc>
                <a:spcPct val="100000"/>
              </a:lnSpc>
              <a:spcBef>
                <a:spcPts val="635"/>
              </a:spcBef>
              <a:buFont typeface="Times New Roman"/>
              <a:buAutoNum type="alphaLcPeriod"/>
              <a:tabLst>
                <a:tab pos="1416685" algn="l"/>
              </a:tabLst>
            </a:pPr>
            <a:r>
              <a:rPr sz="1200" dirty="0">
                <a:latin typeface="Times New Roman"/>
                <a:cs typeface="Times New Roman"/>
              </a:rPr>
              <a:t>Co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po</a:t>
            </a:r>
            <a:r>
              <a:rPr sz="1200" spc="-5" dirty="0">
                <a:latin typeface="Times New Roman"/>
                <a:cs typeface="Times New Roman"/>
              </a:rPr>
              <a:t>ra</a:t>
            </a:r>
            <a:r>
              <a:rPr sz="1200" dirty="0">
                <a:latin typeface="Times New Roman"/>
                <a:cs typeface="Times New Roman"/>
              </a:rPr>
              <a:t>te</a:t>
            </a:r>
            <a:r>
              <a:rPr sz="1200" spc="-5" dirty="0">
                <a:latin typeface="Times New Roman"/>
                <a:cs typeface="Times New Roman"/>
              </a:rPr>
              <a:t> Na</a:t>
            </a:r>
            <a:r>
              <a:rPr sz="1200" spc="10" dirty="0">
                <a:latin typeface="Times New Roman"/>
                <a:cs typeface="Times New Roman"/>
              </a:rPr>
              <a:t>m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  <a:p>
            <a:pPr marL="1416050" lvl="2" indent="-228600">
              <a:lnSpc>
                <a:spcPct val="100000"/>
              </a:lnSpc>
              <a:spcBef>
                <a:spcPts val="620"/>
              </a:spcBef>
              <a:buFont typeface="Times New Roman"/>
              <a:buAutoNum type="alphaLcPeriod"/>
              <a:tabLst>
                <a:tab pos="1416685" algn="l"/>
              </a:tabLst>
            </a:pPr>
            <a:r>
              <a:rPr sz="1200" spc="15" dirty="0">
                <a:latin typeface="Times New Roman"/>
                <a:cs typeface="Times New Roman"/>
              </a:rPr>
              <a:t>B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spc="5" dirty="0">
                <a:latin typeface="Times New Roman"/>
                <a:cs typeface="Times New Roman"/>
              </a:rPr>
              <a:t>-</a:t>
            </a:r>
            <a:r>
              <a:rPr sz="1200" spc="-15" dirty="0">
                <a:latin typeface="Times New Roman"/>
                <a:cs typeface="Times New Roman"/>
              </a:rPr>
              <a:t>L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35555" y="4141011"/>
            <a:ext cx="4779010" cy="1229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78790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5.   M</a:t>
            </a:r>
            <a:r>
              <a:rPr sz="1200" spc="-5" dirty="0">
                <a:latin typeface="Times New Roman"/>
                <a:cs typeface="Times New Roman"/>
              </a:rPr>
              <a:t>ee</a:t>
            </a:r>
            <a:r>
              <a:rPr sz="1200" dirty="0">
                <a:latin typeface="Times New Roman"/>
                <a:cs typeface="Times New Roman"/>
              </a:rPr>
              <a:t>ting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Minut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  <a:p>
            <a:pPr marL="250190" marR="218440" indent="-238125">
              <a:lnSpc>
                <a:spcPts val="2080"/>
              </a:lnSpc>
              <a:spcBef>
                <a:spcPts val="160"/>
              </a:spcBef>
            </a:pPr>
            <a:r>
              <a:rPr sz="1200" dirty="0">
                <a:latin typeface="Times New Roman"/>
                <a:cs typeface="Times New Roman"/>
              </a:rPr>
              <a:t>ii.   </a:t>
            </a:r>
            <a:r>
              <a:rPr sz="1200" spc="-5" dirty="0">
                <a:latin typeface="Times New Roman"/>
                <a:cs typeface="Times New Roman"/>
              </a:rPr>
              <a:t>Da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10" dirty="0">
                <a:latin typeface="Times New Roman"/>
                <a:cs typeface="Times New Roman"/>
              </a:rPr>
              <a:t>l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b</a:t>
            </a:r>
            <a:r>
              <a:rPr sz="1200" spc="-5" dirty="0">
                <a:latin typeface="Times New Roman"/>
                <a:cs typeface="Times New Roman"/>
              </a:rPr>
              <a:t>ac</a:t>
            </a:r>
            <a:r>
              <a:rPr sz="1200" dirty="0">
                <a:latin typeface="Times New Roman"/>
                <a:cs typeface="Times New Roman"/>
              </a:rPr>
              <a:t>kups of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ll </a:t>
            </a:r>
            <a:r>
              <a:rPr sz="1200" spc="-5" dirty="0">
                <a:latin typeface="Times New Roman"/>
                <a:cs typeface="Times New Roman"/>
              </a:rPr>
              <a:t>Q</a:t>
            </a:r>
            <a:r>
              <a:rPr sz="1200" dirty="0">
                <a:latin typeface="Times New Roman"/>
                <a:cs typeface="Times New Roman"/>
              </a:rPr>
              <a:t>ui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k</a:t>
            </a:r>
            <a:r>
              <a:rPr sz="1200" spc="-10" dirty="0">
                <a:latin typeface="Times New Roman"/>
                <a:cs typeface="Times New Roman"/>
              </a:rPr>
              <a:t>B</a:t>
            </a:r>
            <a:r>
              <a:rPr sz="1200" dirty="0">
                <a:latin typeface="Times New Roman"/>
                <a:cs typeface="Times New Roman"/>
              </a:rPr>
              <a:t>ooks t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ns</a:t>
            </a:r>
            <a:r>
              <a:rPr sz="1200" spc="-5" dirty="0">
                <a:latin typeface="Times New Roman"/>
                <a:cs typeface="Times New Roman"/>
              </a:rPr>
              <a:t>ac</a:t>
            </a:r>
            <a:r>
              <a:rPr sz="1200" dirty="0">
                <a:latin typeface="Times New Roman"/>
                <a:cs typeface="Times New Roman"/>
              </a:rPr>
              <a:t>tions </a:t>
            </a:r>
            <a:r>
              <a:rPr sz="1200" spc="-5" dirty="0">
                <a:latin typeface="Times New Roman"/>
                <a:cs typeface="Times New Roman"/>
              </a:rPr>
              <a:t>w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impl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nt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 to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 o</a:t>
            </a:r>
            <a:r>
              <a:rPr sz="1200" spc="-5" dirty="0">
                <a:latin typeface="Times New Roman"/>
                <a:cs typeface="Times New Roman"/>
              </a:rPr>
              <a:t>ff</a:t>
            </a:r>
            <a:r>
              <a:rPr sz="1200" dirty="0">
                <a:latin typeface="Times New Roman"/>
                <a:cs typeface="Times New Roman"/>
              </a:rPr>
              <a:t>site</a:t>
            </a:r>
            <a:r>
              <a:rPr sz="1200" spc="-5" dirty="0">
                <a:latin typeface="Times New Roman"/>
                <a:cs typeface="Times New Roman"/>
              </a:rPr>
              <a:t> c</a:t>
            </a:r>
            <a:r>
              <a:rPr sz="1200" dirty="0">
                <a:latin typeface="Times New Roman"/>
                <a:cs typeface="Times New Roman"/>
              </a:rPr>
              <a:t>loud lo</a:t>
            </a:r>
            <a:r>
              <a:rPr sz="1200" spc="-5" dirty="0">
                <a:latin typeface="Times New Roman"/>
                <a:cs typeface="Times New Roman"/>
              </a:rPr>
              <a:t>ca</a:t>
            </a:r>
            <a:r>
              <a:rPr sz="1200" dirty="0">
                <a:latin typeface="Times New Roman"/>
                <a:cs typeface="Times New Roman"/>
              </a:rPr>
              <a:t>tion </a:t>
            </a:r>
            <a:r>
              <a:rPr sz="1200" spc="-5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-5" dirty="0">
                <a:latin typeface="Times New Roman"/>
                <a:cs typeface="Times New Roman"/>
              </a:rPr>
              <a:t>ec</a:t>
            </a:r>
            <a:r>
              <a:rPr sz="1200" dirty="0">
                <a:latin typeface="Times New Roman"/>
                <a:cs typeface="Times New Roman"/>
              </a:rPr>
              <a:t>u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25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pu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pos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s.</a:t>
            </a:r>
            <a:endParaRPr sz="1200">
              <a:latin typeface="Times New Roman"/>
              <a:cs typeface="Times New Roman"/>
            </a:endParaRPr>
          </a:p>
          <a:p>
            <a:pPr marL="250190">
              <a:lnSpc>
                <a:spcPct val="100000"/>
              </a:lnSpc>
              <a:spcBef>
                <a:spcPts val="445"/>
              </a:spcBef>
            </a:pPr>
            <a:r>
              <a:rPr sz="1200" spc="-5" dirty="0">
                <a:latin typeface="Times New Roman"/>
                <a:cs typeface="Times New Roman"/>
              </a:rPr>
              <a:t>Ne</a:t>
            </a:r>
            <a:r>
              <a:rPr sz="1200" dirty="0">
                <a:latin typeface="Times New Roman"/>
                <a:cs typeface="Times New Roman"/>
              </a:rPr>
              <a:t>w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ss</a:t>
            </a:r>
            <a:r>
              <a:rPr sz="1200" spc="-5" dirty="0">
                <a:latin typeface="Times New Roman"/>
                <a:cs typeface="Times New Roman"/>
              </a:rPr>
              <a:t>w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ds </a:t>
            </a:r>
            <a:r>
              <a:rPr sz="1200" spc="-5" dirty="0">
                <a:latin typeface="Times New Roman"/>
                <a:cs typeface="Times New Roman"/>
              </a:rPr>
              <a:t>we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e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10" dirty="0">
                <a:latin typeface="Times New Roman"/>
                <a:cs typeface="Times New Roman"/>
              </a:rPr>
              <a:t>t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blish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 </a:t>
            </a:r>
            <a:r>
              <a:rPr sz="1200" spc="-5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cce</a:t>
            </a:r>
            <a:r>
              <a:rPr sz="1200" dirty="0">
                <a:latin typeface="Times New Roman"/>
                <a:cs typeface="Times New Roman"/>
              </a:rPr>
              <a:t>ss to the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Q</a:t>
            </a:r>
            <a:r>
              <a:rPr sz="1200" dirty="0">
                <a:latin typeface="Times New Roman"/>
                <a:cs typeface="Times New Roman"/>
              </a:rPr>
              <a:t>ui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kbooks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5" dirty="0">
                <a:latin typeface="Times New Roman"/>
                <a:cs typeface="Times New Roman"/>
              </a:rPr>
              <a:t>c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ounting</a:t>
            </a:r>
            <a:endParaRPr sz="1200">
              <a:latin typeface="Times New Roman"/>
              <a:cs typeface="Times New Roman"/>
            </a:endParaRPr>
          </a:p>
          <a:p>
            <a:pPr marL="250190">
              <a:lnSpc>
                <a:spcPct val="100000"/>
              </a:lnSpc>
              <a:spcBef>
                <a:spcPts val="635"/>
              </a:spcBef>
            </a:pP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5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tion.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94407" y="4928919"/>
            <a:ext cx="19240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iii.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87500" y="5457747"/>
            <a:ext cx="138366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g.   </a:t>
            </a:r>
            <a:r>
              <a:rPr sz="1200" b="1" u="heavy" spc="-5" dirty="0">
                <a:latin typeface="Times New Roman"/>
                <a:cs typeface="Times New Roman"/>
              </a:rPr>
              <a:t>A</a:t>
            </a:r>
            <a:r>
              <a:rPr sz="1200" b="1" u="heavy" dirty="0">
                <a:latin typeface="Times New Roman"/>
                <a:cs typeface="Times New Roman"/>
              </a:rPr>
              <a:t>sso</a:t>
            </a:r>
            <a:r>
              <a:rPr sz="1200" b="1" u="heavy" spc="-5" dirty="0">
                <a:latin typeface="Times New Roman"/>
                <a:cs typeface="Times New Roman"/>
              </a:rPr>
              <a:t>c</a:t>
            </a:r>
            <a:r>
              <a:rPr sz="1200" b="1" u="heavy" dirty="0">
                <a:latin typeface="Times New Roman"/>
                <a:cs typeface="Times New Roman"/>
              </a:rPr>
              <a:t>ia</a:t>
            </a:r>
            <a:r>
              <a:rPr sz="1200" b="1" u="heavy" spc="-5" dirty="0">
                <a:latin typeface="Times New Roman"/>
                <a:cs typeface="Times New Roman"/>
              </a:rPr>
              <a:t>t</a:t>
            </a:r>
            <a:r>
              <a:rPr sz="1200" b="1" u="heavy" dirty="0">
                <a:latin typeface="Times New Roman"/>
                <a:cs typeface="Times New Roman"/>
              </a:rPr>
              <a:t>ion S</a:t>
            </a:r>
            <a:r>
              <a:rPr sz="1200" b="1" u="heavy" spc="-5" dirty="0">
                <a:latin typeface="Times New Roman"/>
                <a:cs typeface="Times New Roman"/>
              </a:rPr>
              <a:t>t</a:t>
            </a:r>
            <a:r>
              <a:rPr sz="1200" b="1" u="heavy" dirty="0">
                <a:latin typeface="Times New Roman"/>
                <a:cs typeface="Times New Roman"/>
              </a:rPr>
              <a:t>o</a:t>
            </a:r>
            <a:r>
              <a:rPr sz="1200" b="1" u="heavy" spc="-5" dirty="0">
                <a:latin typeface="Times New Roman"/>
                <a:cs typeface="Times New Roman"/>
              </a:rPr>
              <a:t>re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02027" y="5718351"/>
            <a:ext cx="4867275" cy="280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3845" marR="57150" indent="-194945">
              <a:lnSpc>
                <a:spcPct val="143300"/>
              </a:lnSpc>
              <a:buFont typeface="Times New Roman"/>
              <a:buAutoNum type="romanLcPeriod"/>
              <a:tabLst>
                <a:tab pos="284480" algn="l"/>
              </a:tabLst>
            </a:pP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log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A</a:t>
            </a:r>
            <a:r>
              <a:rPr sz="1200" dirty="0">
                <a:latin typeface="Times New Roman"/>
                <a:cs typeface="Times New Roman"/>
              </a:rPr>
              <a:t>sso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tion Sto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odu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ts 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 b</a:t>
            </a:r>
            <a:r>
              <a:rPr sz="1200" spc="-5" dirty="0">
                <a:latin typeface="Times New Roman"/>
                <a:cs typeface="Times New Roman"/>
              </a:rPr>
              <a:t>ee</a:t>
            </a:r>
            <a:r>
              <a:rPr sz="1200" dirty="0">
                <a:latin typeface="Times New Roman"/>
                <a:cs typeface="Times New Roman"/>
              </a:rPr>
              <a:t>n publish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 in 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st t</a:t>
            </a:r>
            <a:r>
              <a:rPr sz="1200" spc="-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o issu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 of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10" dirty="0">
                <a:latin typeface="Times New Roman"/>
                <a:cs typeface="Times New Roman"/>
              </a:rPr>
              <a:t>k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Soldi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issu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 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era</a:t>
            </a:r>
            <a:r>
              <a:rPr sz="1200" dirty="0">
                <a:latin typeface="Times New Roman"/>
                <a:cs typeface="Times New Roman"/>
              </a:rPr>
              <a:t>ti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w</a:t>
            </a:r>
            <a:r>
              <a:rPr sz="1200" spc="-5" dirty="0">
                <a:latin typeface="Times New Roman"/>
                <a:cs typeface="Times New Roman"/>
              </a:rPr>
              <a:t> r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v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nu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s.</a:t>
            </a:r>
            <a:endParaRPr sz="1200">
              <a:latin typeface="Times New Roman"/>
              <a:cs typeface="Times New Roman"/>
            </a:endParaRPr>
          </a:p>
          <a:p>
            <a:pPr marL="283845" marR="78740" indent="-238125">
              <a:lnSpc>
                <a:spcPct val="143600"/>
              </a:lnSpc>
              <a:spcBef>
                <a:spcPts val="5"/>
              </a:spcBef>
              <a:buFont typeface="Times New Roman"/>
              <a:buAutoNum type="romanLcPeriod"/>
              <a:tabLst>
                <a:tab pos="284480" algn="l"/>
              </a:tabLst>
            </a:pP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ece</a:t>
            </a:r>
            <a:r>
              <a:rPr sz="1200" dirty="0">
                <a:latin typeface="Times New Roman"/>
                <a:cs typeface="Times New Roman"/>
              </a:rPr>
              <a:t>nt</a:t>
            </a:r>
            <a:r>
              <a:rPr sz="1200" spc="10" dirty="0">
                <a:latin typeface="Times New Roman"/>
                <a:cs typeface="Times New Roman"/>
              </a:rPr>
              <a:t>l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, t</a:t>
            </a:r>
            <a:r>
              <a:rPr sz="1200" spc="10" dirty="0">
                <a:latin typeface="Times New Roman"/>
                <a:cs typeface="Times New Roman"/>
              </a:rPr>
              <a:t>h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Sto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10" dirty="0">
                <a:latin typeface="Times New Roman"/>
                <a:cs typeface="Times New Roman"/>
              </a:rPr>
              <a:t>d</a:t>
            </a:r>
            <a:r>
              <a:rPr sz="1200" dirty="0">
                <a:latin typeface="Times New Roman"/>
                <a:cs typeface="Times New Roman"/>
              </a:rPr>
              <a:t>u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ts </a:t>
            </a:r>
            <a:r>
              <a:rPr sz="1200" spc="-5" dirty="0">
                <a:latin typeface="Times New Roman"/>
                <a:cs typeface="Times New Roman"/>
              </a:rPr>
              <a:t>ha</a:t>
            </a:r>
            <a:r>
              <a:rPr sz="1200" dirty="0">
                <a:latin typeface="Times New Roman"/>
                <a:cs typeface="Times New Roman"/>
              </a:rPr>
              <a:t>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 publish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 our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w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20" dirty="0">
                <a:latin typeface="Times New Roman"/>
                <a:cs typeface="Times New Roman"/>
              </a:rPr>
              <a:t>k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Soldi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 </a:t>
            </a:r>
            <a:r>
              <a:rPr sz="1200" spc="-5" dirty="0">
                <a:latin typeface="Times New Roman"/>
                <a:cs typeface="Times New Roman"/>
              </a:rPr>
              <a:t>we</a:t>
            </a:r>
            <a:r>
              <a:rPr sz="1200" dirty="0">
                <a:latin typeface="Times New Roman"/>
                <a:cs typeface="Times New Roman"/>
              </a:rPr>
              <a:t>bsite</a:t>
            </a:r>
            <a:r>
              <a:rPr sz="1200" spc="-5" dirty="0">
                <a:latin typeface="Times New Roman"/>
                <a:cs typeface="Times New Roman"/>
              </a:rPr>
              <a:t> a</a:t>
            </a:r>
            <a:r>
              <a:rPr sz="1200" dirty="0">
                <a:latin typeface="Times New Roman"/>
                <a:cs typeface="Times New Roman"/>
              </a:rPr>
              <a:t>nd </a:t>
            </a:r>
            <a:r>
              <a:rPr sz="1200" spc="5" dirty="0">
                <a:latin typeface="Times New Roman"/>
                <a:cs typeface="Times New Roman"/>
              </a:rPr>
              <a:t>c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 be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pu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spc="10" dirty="0">
                <a:latin typeface="Times New Roman"/>
                <a:cs typeface="Times New Roman"/>
              </a:rPr>
              <a:t>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 </a:t>
            </a:r>
            <a:r>
              <a:rPr sz="1200" spc="20" dirty="0">
                <a:latin typeface="Times New Roman"/>
                <a:cs typeface="Times New Roman"/>
              </a:rPr>
              <a:t>b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dit </a:t>
            </a:r>
            <a:r>
              <a:rPr sz="1200" spc="-5" dirty="0">
                <a:latin typeface="Times New Roman"/>
                <a:cs typeface="Times New Roman"/>
              </a:rPr>
              <a:t>car</a:t>
            </a:r>
            <a:r>
              <a:rPr sz="1200" dirty="0">
                <a:latin typeface="Times New Roman"/>
                <a:cs typeface="Times New Roman"/>
              </a:rPr>
              <a:t>ds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g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ra</a:t>
            </a:r>
            <a:r>
              <a:rPr sz="1200" dirty="0">
                <a:latin typeface="Times New Roman"/>
                <a:cs typeface="Times New Roman"/>
              </a:rPr>
              <a:t>ting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w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v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nu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s.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 inv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nto</a:t>
            </a:r>
            <a:r>
              <a:rPr sz="1200" spc="20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wa</a:t>
            </a:r>
            <a:r>
              <a:rPr sz="1200" dirty="0">
                <a:latin typeface="Times New Roman"/>
                <a:cs typeface="Times New Roman"/>
              </a:rPr>
              <a:t>s 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5" dirty="0">
                <a:latin typeface="Times New Roman"/>
                <a:cs typeface="Times New Roman"/>
              </a:rPr>
              <a:t>c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ntly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ond</a:t>
            </a:r>
            <a:r>
              <a:rPr sz="1200" spc="10" dirty="0">
                <a:latin typeface="Times New Roman"/>
                <a:cs typeface="Times New Roman"/>
              </a:rPr>
              <a:t>u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 of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sto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odu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ts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nd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djustm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nts </a:t>
            </a:r>
            <a:r>
              <a:rPr sz="1200" spc="-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ill be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de</a:t>
            </a:r>
            <a:r>
              <a:rPr sz="1200" spc="-5" dirty="0">
                <a:latin typeface="Times New Roman"/>
                <a:cs typeface="Times New Roman"/>
              </a:rPr>
              <a:t> acc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di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spc="25" dirty="0">
                <a:latin typeface="Times New Roman"/>
                <a:cs typeface="Times New Roman"/>
              </a:rPr>
              <a:t>l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283845" marR="220345" indent="-271145">
              <a:lnSpc>
                <a:spcPct val="143800"/>
              </a:lnSpc>
              <a:spcBef>
                <a:spcPts val="5"/>
              </a:spcBef>
              <a:buFont typeface="Times New Roman"/>
              <a:buAutoNum type="romanLcPeriod" startAt="4"/>
              <a:tabLst>
                <a:tab pos="284480" algn="l"/>
              </a:tabLst>
            </a:pP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w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Shopping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t </a:t>
            </a:r>
            <a:r>
              <a:rPr sz="1200" spc="-5" dirty="0">
                <a:latin typeface="Times New Roman"/>
                <a:cs typeface="Times New Roman"/>
              </a:rPr>
              <a:t>w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dd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 this </a:t>
            </a:r>
            <a:r>
              <a:rPr sz="1200" spc="-5" dirty="0">
                <a:latin typeface="Times New Roman"/>
                <a:cs typeface="Times New Roman"/>
              </a:rPr>
              <a:t>wee</a:t>
            </a:r>
            <a:r>
              <a:rPr sz="1200" dirty="0">
                <a:latin typeface="Times New Roman"/>
                <a:cs typeface="Times New Roman"/>
              </a:rPr>
              <a:t>k tour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10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we</a:t>
            </a:r>
            <a:r>
              <a:rPr sz="1200" dirty="0">
                <a:latin typeface="Times New Roman"/>
                <a:cs typeface="Times New Roman"/>
              </a:rPr>
              <a:t>b</a:t>
            </a:r>
            <a:r>
              <a:rPr sz="1200" spc="10" dirty="0">
                <a:latin typeface="Times New Roman"/>
                <a:cs typeface="Times New Roman"/>
              </a:rPr>
              <a:t>p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e p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oviding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mo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l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10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ibili</a:t>
            </a:r>
            <a:r>
              <a:rPr sz="1200" spc="-10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nd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ustomi</a:t>
            </a:r>
            <a:r>
              <a:rPr sz="1200" spc="5" dirty="0">
                <a:latin typeface="Times New Roman"/>
                <a:cs typeface="Times New Roman"/>
              </a:rPr>
              <a:t>z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tion of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-10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odu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ts on our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sso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tion Sto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we</a:t>
            </a:r>
            <a:r>
              <a:rPr sz="1200" dirty="0">
                <a:latin typeface="Times New Roman"/>
                <a:cs typeface="Times New Roman"/>
              </a:rPr>
              <a:t>bp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283845" marR="5080" indent="-228600">
              <a:lnSpc>
                <a:spcPts val="2080"/>
              </a:lnSpc>
              <a:spcBef>
                <a:spcPts val="160"/>
              </a:spcBef>
              <a:buFont typeface="Times New Roman"/>
              <a:buAutoNum type="romanLcPeriod" startAt="4"/>
              <a:tabLst>
                <a:tab pos="284480" algn="l"/>
              </a:tabLst>
            </a:pPr>
            <a:r>
              <a:rPr sz="1200" spc="-20" dirty="0">
                <a:latin typeface="Times New Roman"/>
                <a:cs typeface="Times New Roman"/>
              </a:rPr>
              <a:t>I</a:t>
            </a:r>
            <a:r>
              <a:rPr sz="1200" dirty="0">
                <a:latin typeface="Times New Roman"/>
                <a:cs typeface="Times New Roman"/>
              </a:rPr>
              <a:t>n 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 f</a:t>
            </a:r>
            <a:r>
              <a:rPr sz="1200" dirty="0">
                <a:latin typeface="Times New Roman"/>
                <a:cs typeface="Times New Roman"/>
              </a:rPr>
              <a:t>utu</a:t>
            </a:r>
            <a:r>
              <a:rPr sz="1200" spc="-5" dirty="0">
                <a:latin typeface="Times New Roman"/>
                <a:cs typeface="Times New Roman"/>
              </a:rPr>
              <a:t>re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w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10" dirty="0">
                <a:latin typeface="Times New Roman"/>
                <a:cs typeface="Times New Roman"/>
              </a:rPr>
              <a:t>l</a:t>
            </a:r>
            <a:r>
              <a:rPr sz="1200" dirty="0">
                <a:latin typeface="Times New Roman"/>
                <a:cs typeface="Times New Roman"/>
              </a:rPr>
              <a:t>l m</a:t>
            </a:r>
            <a:r>
              <a:rPr sz="1200" spc="-5" dirty="0">
                <a:latin typeface="Times New Roman"/>
                <a:cs typeface="Times New Roman"/>
              </a:rPr>
              <a:t>ar</a:t>
            </a:r>
            <a:r>
              <a:rPr sz="1200" dirty="0">
                <a:latin typeface="Times New Roman"/>
                <a:cs typeface="Times New Roman"/>
              </a:rPr>
              <a:t>k do</a:t>
            </a:r>
            <a:r>
              <a:rPr sz="1200" spc="-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n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nd o</a:t>
            </a:r>
            <a:r>
              <a:rPr sz="1200" spc="5" dirty="0">
                <a:latin typeface="Times New Roman"/>
                <a:cs typeface="Times New Roman"/>
              </a:rPr>
              <a:t>f</a:t>
            </a:r>
            <a:r>
              <a:rPr sz="1200" spc="-5" dirty="0">
                <a:latin typeface="Times New Roman"/>
                <a:cs typeface="Times New Roman"/>
              </a:rPr>
              <a:t>fe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du</a:t>
            </a:r>
            <a:r>
              <a:rPr sz="1200" spc="-5" dirty="0">
                <a:latin typeface="Times New Roman"/>
                <a:cs typeface="Times New Roman"/>
              </a:rPr>
              <a:t>ce</a:t>
            </a:r>
            <a:r>
              <a:rPr sz="1200" dirty="0">
                <a:latin typeface="Times New Roman"/>
                <a:cs typeface="Times New Roman"/>
              </a:rPr>
              <a:t>d p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5" dirty="0">
                <a:latin typeface="Times New Roman"/>
                <a:cs typeface="Times New Roman"/>
              </a:rPr>
              <a:t>c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 </a:t>
            </a:r>
            <a:r>
              <a:rPr sz="1200" spc="-5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Sto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e </a:t>
            </a:r>
            <a:r>
              <a:rPr sz="1200" spc="-20" dirty="0">
                <a:latin typeface="Times New Roman"/>
                <a:cs typeface="Times New Roman"/>
              </a:rPr>
              <a:t>I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10" dirty="0">
                <a:latin typeface="Times New Roman"/>
                <a:cs typeface="Times New Roman"/>
              </a:rPr>
              <a:t>v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nto</a:t>
            </a:r>
            <a:r>
              <a:rPr sz="1200" spc="20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od</a:t>
            </a:r>
            <a:r>
              <a:rPr sz="1200" spc="10" dirty="0">
                <a:latin typeface="Times New Roman"/>
                <a:cs typeface="Times New Roman"/>
              </a:rPr>
              <a:t>u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ts th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 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not s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lling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 o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spc="10" dirty="0">
                <a:latin typeface="Times New Roman"/>
                <a:cs typeface="Times New Roman"/>
              </a:rPr>
              <a:t>d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 f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tt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inv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nto</a:t>
            </a:r>
            <a:r>
              <a:rPr sz="1200" spc="20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ont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ol.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94407" y="6769911"/>
            <a:ext cx="19240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iii.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87500" y="8612427"/>
            <a:ext cx="192278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h.  </a:t>
            </a:r>
            <a:r>
              <a:rPr sz="1200" b="1" spc="-75" dirty="0">
                <a:latin typeface="Times New Roman"/>
                <a:cs typeface="Times New Roman"/>
              </a:rPr>
              <a:t> </a:t>
            </a:r>
            <a:r>
              <a:rPr sz="1200" b="1" u="heavy" spc="-5" dirty="0">
                <a:latin typeface="Times New Roman"/>
                <a:cs typeface="Times New Roman"/>
              </a:rPr>
              <a:t>Re</a:t>
            </a:r>
            <a:r>
              <a:rPr sz="1200" b="1" u="heavy" dirty="0">
                <a:latin typeface="Times New Roman"/>
                <a:cs typeface="Times New Roman"/>
              </a:rPr>
              <a:t>v</a:t>
            </a:r>
            <a:r>
              <a:rPr sz="1200" b="1" u="heavy" spc="-5" dirty="0">
                <a:latin typeface="Times New Roman"/>
                <a:cs typeface="Times New Roman"/>
              </a:rPr>
              <a:t>e</a:t>
            </a:r>
            <a:r>
              <a:rPr sz="1200" b="1" u="heavy" dirty="0">
                <a:latin typeface="Times New Roman"/>
                <a:cs typeface="Times New Roman"/>
              </a:rPr>
              <a:t>nue</a:t>
            </a:r>
            <a:r>
              <a:rPr sz="1200" b="1" u="heavy" spc="-5" dirty="0">
                <a:latin typeface="Times New Roman"/>
                <a:cs typeface="Times New Roman"/>
              </a:rPr>
              <a:t> </a:t>
            </a:r>
            <a:r>
              <a:rPr sz="1200" b="1" u="heavy" dirty="0">
                <a:latin typeface="Times New Roman"/>
                <a:cs typeface="Times New Roman"/>
              </a:rPr>
              <a:t>G</a:t>
            </a:r>
            <a:r>
              <a:rPr sz="1200" b="1" u="heavy" spc="-5" dirty="0">
                <a:latin typeface="Times New Roman"/>
                <a:cs typeface="Times New Roman"/>
              </a:rPr>
              <a:t>e</a:t>
            </a:r>
            <a:r>
              <a:rPr sz="1200" b="1" u="heavy" dirty="0">
                <a:latin typeface="Times New Roman"/>
                <a:cs typeface="Times New Roman"/>
              </a:rPr>
              <a:t>n</a:t>
            </a:r>
            <a:r>
              <a:rPr sz="1200" b="1" u="heavy" spc="-5" dirty="0">
                <a:latin typeface="Times New Roman"/>
                <a:cs typeface="Times New Roman"/>
              </a:rPr>
              <a:t>er</a:t>
            </a:r>
            <a:r>
              <a:rPr sz="1200" b="1" u="heavy" spc="10" dirty="0">
                <a:latin typeface="Times New Roman"/>
                <a:cs typeface="Times New Roman"/>
              </a:rPr>
              <a:t>a</a:t>
            </a:r>
            <a:r>
              <a:rPr sz="1200" b="1" u="heavy" spc="-5" dirty="0">
                <a:latin typeface="Times New Roman"/>
                <a:cs typeface="Times New Roman"/>
              </a:rPr>
              <a:t>t</a:t>
            </a:r>
            <a:r>
              <a:rPr sz="1200" b="1" u="heavy" dirty="0">
                <a:latin typeface="Times New Roman"/>
                <a:cs typeface="Times New Roman"/>
              </a:rPr>
              <a:t>ion </a:t>
            </a:r>
            <a:r>
              <a:rPr sz="1200" b="1" u="heavy" spc="-15" dirty="0">
                <a:latin typeface="Times New Roman"/>
                <a:cs typeface="Times New Roman"/>
              </a:rPr>
              <a:t>P</a:t>
            </a:r>
            <a:r>
              <a:rPr sz="1200" b="1" u="heavy" spc="10" dirty="0">
                <a:latin typeface="Times New Roman"/>
                <a:cs typeface="Times New Roman"/>
              </a:rPr>
              <a:t>l</a:t>
            </a:r>
            <a:r>
              <a:rPr sz="1200" b="1" u="heavy" dirty="0">
                <a:latin typeface="Times New Roman"/>
                <a:cs typeface="Times New Roman"/>
              </a:rPr>
              <a:t>an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5" dirty="0">
                <a:latin typeface="Calibri"/>
                <a:cs typeface="Calibri"/>
              </a:rPr>
              <a:t>P</a:t>
            </a:r>
            <a:r>
              <a:rPr spc="-5" dirty="0">
                <a:latin typeface="Calibri"/>
                <a:cs typeface="Calibri"/>
              </a:rPr>
              <a:t>ag</a:t>
            </a:r>
            <a:r>
              <a:rPr dirty="0">
                <a:latin typeface="Calibri"/>
                <a:cs typeface="Calibri"/>
              </a:rPr>
              <a:t>e</a:t>
            </a:r>
            <a:r>
              <a:rPr spc="-10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4</a:t>
            </a:r>
            <a:r>
              <a:rPr b="1" spc="-5" dirty="0">
                <a:latin typeface="Calibri"/>
                <a:cs typeface="Calibri"/>
              </a:rPr>
              <a:t> </a:t>
            </a:r>
            <a:r>
              <a:rPr spc="5" dirty="0">
                <a:latin typeface="Calibri"/>
                <a:cs typeface="Calibri"/>
              </a:rPr>
              <a:t>o</a:t>
            </a:r>
            <a:r>
              <a:rPr dirty="0">
                <a:latin typeface="Calibri"/>
                <a:cs typeface="Calibri"/>
              </a:rPr>
              <a:t>f</a:t>
            </a:r>
            <a:r>
              <a:rPr spc="-10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269101" y="9596546"/>
            <a:ext cx="60198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Arial"/>
                <a:cs typeface="Arial"/>
              </a:rPr>
              <a:t>Page</a:t>
            </a:r>
            <a:r>
              <a:rPr sz="800" spc="-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5</a:t>
            </a:r>
            <a:r>
              <a:rPr sz="800" spc="-5" dirty="0">
                <a:latin typeface="Arial"/>
                <a:cs typeface="Arial"/>
              </a:rPr>
              <a:t> </a:t>
            </a:r>
            <a:r>
              <a:rPr sz="800" spc="-10" dirty="0">
                <a:latin typeface="Arial"/>
                <a:cs typeface="Arial"/>
              </a:rPr>
              <a:t>o</a:t>
            </a:r>
            <a:r>
              <a:rPr sz="800" spc="-5" dirty="0">
                <a:latin typeface="Arial"/>
                <a:cs typeface="Arial"/>
              </a:rPr>
              <a:t>f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14</a:t>
            </a:r>
            <a:endParaRPr sz="8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130300" y="462075"/>
            <a:ext cx="5693410" cy="6748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174625" algn="ctr">
              <a:lnSpc>
                <a:spcPts val="1410"/>
              </a:lnSpc>
            </a:pPr>
            <a:r>
              <a:rPr sz="1200" b="1" u="heavy" dirty="0">
                <a:latin typeface="Times New Roman"/>
                <a:cs typeface="Times New Roman"/>
              </a:rPr>
              <a:t>ST</a:t>
            </a:r>
            <a:r>
              <a:rPr sz="1200" b="1" u="heavy" spc="-5" dirty="0">
                <a:latin typeface="Times New Roman"/>
                <a:cs typeface="Times New Roman"/>
              </a:rPr>
              <a:t>A</a:t>
            </a:r>
            <a:r>
              <a:rPr sz="1200" b="1" u="heavy" dirty="0">
                <a:latin typeface="Times New Roman"/>
                <a:cs typeface="Times New Roman"/>
              </a:rPr>
              <a:t>TE OF</a:t>
            </a:r>
            <a:r>
              <a:rPr sz="1200" b="1" u="heavy" spc="-15" dirty="0">
                <a:latin typeface="Times New Roman"/>
                <a:cs typeface="Times New Roman"/>
              </a:rPr>
              <a:t> </a:t>
            </a:r>
            <a:r>
              <a:rPr sz="1200" b="1" u="heavy" dirty="0">
                <a:latin typeface="Times New Roman"/>
                <a:cs typeface="Times New Roman"/>
              </a:rPr>
              <a:t>THE 173d</a:t>
            </a:r>
            <a:r>
              <a:rPr sz="1200" b="1" u="heavy" spc="-10" dirty="0">
                <a:latin typeface="Times New Roman"/>
                <a:cs typeface="Times New Roman"/>
              </a:rPr>
              <a:t> </a:t>
            </a:r>
            <a:r>
              <a:rPr sz="1200" b="1" u="heavy" spc="-5" dirty="0">
                <a:latin typeface="Times New Roman"/>
                <a:cs typeface="Times New Roman"/>
              </a:rPr>
              <a:t>A</a:t>
            </a:r>
            <a:r>
              <a:rPr sz="1200" b="1" u="heavy" dirty="0">
                <a:latin typeface="Times New Roman"/>
                <a:cs typeface="Times New Roman"/>
              </a:rPr>
              <a:t>I</a:t>
            </a:r>
            <a:r>
              <a:rPr sz="1200" b="1" u="heavy" spc="-5" dirty="0">
                <a:latin typeface="Times New Roman"/>
                <a:cs typeface="Times New Roman"/>
              </a:rPr>
              <a:t>R</a:t>
            </a:r>
            <a:r>
              <a:rPr sz="1200" b="1" u="heavy" dirty="0">
                <a:latin typeface="Times New Roman"/>
                <a:cs typeface="Times New Roman"/>
              </a:rPr>
              <a:t>BO</a:t>
            </a:r>
            <a:r>
              <a:rPr sz="1200" b="1" u="heavy" spc="-5" dirty="0">
                <a:latin typeface="Times New Roman"/>
                <a:cs typeface="Times New Roman"/>
              </a:rPr>
              <a:t>RNE</a:t>
            </a:r>
            <a:r>
              <a:rPr sz="1200" b="1" u="heavy" spc="5" dirty="0">
                <a:latin typeface="Times New Roman"/>
                <a:cs typeface="Times New Roman"/>
              </a:rPr>
              <a:t> </a:t>
            </a:r>
            <a:r>
              <a:rPr sz="1200" b="1" u="heavy" dirty="0">
                <a:latin typeface="Times New Roman"/>
                <a:cs typeface="Times New Roman"/>
              </a:rPr>
              <a:t>B</a:t>
            </a:r>
            <a:r>
              <a:rPr sz="1200" b="1" u="heavy" spc="-5" dirty="0">
                <a:latin typeface="Times New Roman"/>
                <a:cs typeface="Times New Roman"/>
              </a:rPr>
              <a:t>R</a:t>
            </a:r>
            <a:r>
              <a:rPr sz="1200" b="1" u="heavy" dirty="0">
                <a:latin typeface="Times New Roman"/>
                <a:cs typeface="Times New Roman"/>
              </a:rPr>
              <a:t>I</a:t>
            </a:r>
            <a:r>
              <a:rPr sz="1200" b="1" u="heavy" spc="-10" dirty="0">
                <a:latin typeface="Times New Roman"/>
                <a:cs typeface="Times New Roman"/>
              </a:rPr>
              <a:t>G</a:t>
            </a:r>
            <a:r>
              <a:rPr sz="1200" b="1" u="heavy" spc="-5" dirty="0">
                <a:latin typeface="Times New Roman"/>
                <a:cs typeface="Times New Roman"/>
              </a:rPr>
              <a:t>A</a:t>
            </a:r>
            <a:r>
              <a:rPr sz="1200" b="1" u="heavy" spc="5" dirty="0">
                <a:latin typeface="Times New Roman"/>
                <a:cs typeface="Times New Roman"/>
              </a:rPr>
              <a:t>D</a:t>
            </a:r>
            <a:r>
              <a:rPr sz="1200" b="1" u="heavy" dirty="0">
                <a:latin typeface="Times New Roman"/>
                <a:cs typeface="Times New Roman"/>
              </a:rPr>
              <a:t>E </a:t>
            </a:r>
            <a:r>
              <a:rPr sz="1200" b="1" u="heavy" spc="-5" dirty="0">
                <a:latin typeface="Times New Roman"/>
                <a:cs typeface="Times New Roman"/>
              </a:rPr>
              <a:t>A</a:t>
            </a:r>
            <a:r>
              <a:rPr sz="1200" b="1" u="heavy" dirty="0">
                <a:latin typeface="Times New Roman"/>
                <a:cs typeface="Times New Roman"/>
              </a:rPr>
              <a:t>SSO</a:t>
            </a:r>
            <a:r>
              <a:rPr sz="1200" b="1" u="heavy" spc="-5" dirty="0">
                <a:latin typeface="Times New Roman"/>
                <a:cs typeface="Times New Roman"/>
              </a:rPr>
              <a:t>C</a:t>
            </a:r>
            <a:r>
              <a:rPr sz="1200" b="1" u="heavy" dirty="0">
                <a:latin typeface="Times New Roman"/>
                <a:cs typeface="Times New Roman"/>
              </a:rPr>
              <a:t>I</a:t>
            </a:r>
            <a:r>
              <a:rPr sz="1200" b="1" u="heavy" spc="-5" dirty="0">
                <a:latin typeface="Times New Roman"/>
                <a:cs typeface="Times New Roman"/>
              </a:rPr>
              <a:t>A</a:t>
            </a:r>
            <a:r>
              <a:rPr sz="1200" b="1" u="heavy" dirty="0">
                <a:latin typeface="Times New Roman"/>
                <a:cs typeface="Times New Roman"/>
              </a:rPr>
              <a:t>TION</a:t>
            </a:r>
            <a:endParaRPr sz="1200">
              <a:latin typeface="Times New Roman"/>
              <a:cs typeface="Times New Roman"/>
            </a:endParaRPr>
          </a:p>
          <a:p>
            <a:pPr marR="175895" algn="ctr">
              <a:lnSpc>
                <a:spcPts val="1410"/>
              </a:lnSpc>
            </a:pPr>
            <a:r>
              <a:rPr sz="1200" b="1" dirty="0">
                <a:latin typeface="Times New Roman"/>
                <a:cs typeface="Times New Roman"/>
              </a:rPr>
              <a:t>T</a:t>
            </a:r>
            <a:r>
              <a:rPr sz="1200" b="1" spc="-5" dirty="0">
                <a:latin typeface="Times New Roman"/>
                <a:cs typeface="Times New Roman"/>
              </a:rPr>
              <a:t>re</a:t>
            </a:r>
            <a:r>
              <a:rPr sz="1200" b="1" dirty="0">
                <a:latin typeface="Times New Roman"/>
                <a:cs typeface="Times New Roman"/>
              </a:rPr>
              <a:t>asu</a:t>
            </a:r>
            <a:r>
              <a:rPr sz="1200" b="1" spc="-5" dirty="0">
                <a:latin typeface="Times New Roman"/>
                <a:cs typeface="Times New Roman"/>
              </a:rPr>
              <a:t>rer’</a:t>
            </a:r>
            <a:r>
              <a:rPr sz="1200" b="1" dirty="0">
                <a:latin typeface="Times New Roman"/>
                <a:cs typeface="Times New Roman"/>
              </a:rPr>
              <a:t>s</a:t>
            </a:r>
            <a:r>
              <a:rPr sz="1200" b="1" spc="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Re</a:t>
            </a:r>
            <a:r>
              <a:rPr sz="1200" b="1" dirty="0">
                <a:latin typeface="Times New Roman"/>
                <a:cs typeface="Times New Roman"/>
              </a:rPr>
              <a:t>po</a:t>
            </a:r>
            <a:r>
              <a:rPr sz="1200" b="1" spc="-5" dirty="0">
                <a:latin typeface="Times New Roman"/>
                <a:cs typeface="Times New Roman"/>
              </a:rPr>
              <a:t>r</a:t>
            </a:r>
            <a:r>
              <a:rPr sz="1200" b="1" spc="5" dirty="0">
                <a:latin typeface="Times New Roman"/>
                <a:cs typeface="Times New Roman"/>
              </a:rPr>
              <a:t>t</a:t>
            </a:r>
            <a:r>
              <a:rPr sz="1200" b="1" dirty="0">
                <a:latin typeface="Times New Roman"/>
                <a:cs typeface="Times New Roman"/>
              </a:rPr>
              <a:t>-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as</a:t>
            </a:r>
            <a:r>
              <a:rPr sz="1200" b="1" spc="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of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M</a:t>
            </a:r>
            <a:r>
              <a:rPr sz="1200" b="1" dirty="0">
                <a:latin typeface="Times New Roman"/>
                <a:cs typeface="Times New Roman"/>
              </a:rPr>
              <a:t>ay 1, 2015</a:t>
            </a:r>
            <a:endParaRPr sz="1200">
              <a:latin typeface="Times New Roman"/>
              <a:cs typeface="Times New Roman"/>
            </a:endParaRPr>
          </a:p>
          <a:p>
            <a:pPr marL="698500" marR="24765" indent="-228600" algn="just">
              <a:lnSpc>
                <a:spcPct val="143700"/>
              </a:lnSpc>
              <a:spcBef>
                <a:spcPts val="675"/>
              </a:spcBef>
              <a:buFont typeface="Times New Roman"/>
              <a:buAutoNum type="alphaLcPeriod" startAt="9"/>
              <a:tabLst>
                <a:tab pos="698500" algn="l"/>
              </a:tabLst>
            </a:pP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v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nue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G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tion Pl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 </a:t>
            </a:r>
            <a:r>
              <a:rPr sz="1200" spc="-5" dirty="0">
                <a:latin typeface="Times New Roman"/>
                <a:cs typeface="Times New Roman"/>
              </a:rPr>
              <a:t>wa</a:t>
            </a:r>
            <a:r>
              <a:rPr sz="1200" dirty="0">
                <a:latin typeface="Times New Roman"/>
                <a:cs typeface="Times New Roman"/>
              </a:rPr>
              <a:t>s d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v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lo</a:t>
            </a:r>
            <a:r>
              <a:rPr sz="1200" spc="10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nd p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nt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 to the</a:t>
            </a:r>
            <a:r>
              <a:rPr sz="1200" spc="-5" dirty="0">
                <a:latin typeface="Times New Roman"/>
                <a:cs typeface="Times New Roman"/>
              </a:rPr>
              <a:t> E</a:t>
            </a:r>
            <a:r>
              <a:rPr sz="1200" spc="10" dirty="0">
                <a:latin typeface="Times New Roman"/>
                <a:cs typeface="Times New Roman"/>
              </a:rPr>
              <a:t>x</a:t>
            </a:r>
            <a:r>
              <a:rPr sz="1200" spc="-5" dirty="0">
                <a:latin typeface="Times New Roman"/>
                <a:cs typeface="Times New Roman"/>
              </a:rPr>
              <a:t>ec</a:t>
            </a:r>
            <a:r>
              <a:rPr sz="1200" dirty="0">
                <a:latin typeface="Times New Roman"/>
                <a:cs typeface="Times New Roman"/>
              </a:rPr>
              <a:t>utive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B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-5" dirty="0">
                <a:latin typeface="Times New Roman"/>
                <a:cs typeface="Times New Roman"/>
              </a:rPr>
              <a:t>ar</a:t>
            </a:r>
            <a:r>
              <a:rPr sz="1200" dirty="0">
                <a:latin typeface="Times New Roman"/>
                <a:cs typeface="Times New Roman"/>
              </a:rPr>
              <a:t>d </a:t>
            </a:r>
            <a:r>
              <a:rPr sz="1200" spc="-5" dirty="0">
                <a:latin typeface="Times New Roman"/>
                <a:cs typeface="Times New Roman"/>
              </a:rPr>
              <a:t>(Na</a:t>
            </a:r>
            <a:r>
              <a:rPr sz="1200" dirty="0">
                <a:latin typeface="Times New Roman"/>
                <a:cs typeface="Times New Roman"/>
              </a:rPr>
              <a:t>tion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 </a:t>
            </a:r>
            <a:r>
              <a:rPr sz="1200" spc="-5" dirty="0">
                <a:latin typeface="Times New Roman"/>
                <a:cs typeface="Times New Roman"/>
              </a:rPr>
              <a:t>Off</a:t>
            </a:r>
            <a:r>
              <a:rPr sz="1200" spc="10" dirty="0">
                <a:latin typeface="Times New Roman"/>
                <a:cs typeface="Times New Roman"/>
              </a:rPr>
              <a:t>i</a:t>
            </a:r>
            <a:r>
              <a:rPr sz="1200" spc="-5" dirty="0">
                <a:latin typeface="Times New Roman"/>
                <a:cs typeface="Times New Roman"/>
              </a:rPr>
              <a:t>cer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nd 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spc="10" dirty="0">
                <a:latin typeface="Times New Roman"/>
                <a:cs typeface="Times New Roman"/>
              </a:rPr>
              <a:t>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pt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re</a:t>
            </a:r>
            <a:r>
              <a:rPr sz="1200" dirty="0">
                <a:latin typeface="Times New Roman"/>
                <a:cs typeface="Times New Roman"/>
              </a:rPr>
              <a:t>sid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nts)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 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2</a:t>
            </a:r>
            <a:r>
              <a:rPr sz="1200" dirty="0">
                <a:latin typeface="Times New Roman"/>
                <a:cs typeface="Times New Roman"/>
              </a:rPr>
              <a:t>015 Mid</a:t>
            </a:r>
            <a:r>
              <a:rPr sz="1200" spc="-5" dirty="0">
                <a:latin typeface="Times New Roman"/>
                <a:cs typeface="Times New Roman"/>
              </a:rPr>
              <a:t>-</a:t>
            </a:r>
            <a:r>
              <a:rPr sz="1200" spc="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int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Con</a:t>
            </a:r>
            <a:r>
              <a:rPr sz="1200" spc="-5" dirty="0">
                <a:latin typeface="Times New Roman"/>
                <a:cs typeface="Times New Roman"/>
              </a:rPr>
              <a:t>fer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10" dirty="0">
                <a:latin typeface="Times New Roman"/>
                <a:cs typeface="Times New Roman"/>
              </a:rPr>
              <a:t>J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nu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2015 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onsisti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g o</a:t>
            </a:r>
            <a:r>
              <a:rPr sz="1200" spc="-5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marL="1155700" lvl="1" indent="-195580">
              <a:lnSpc>
                <a:spcPct val="100000"/>
              </a:lnSpc>
              <a:spcBef>
                <a:spcPts val="625"/>
              </a:spcBef>
              <a:buFont typeface="Times New Roman"/>
              <a:buAutoNum type="romanLcPeriod"/>
              <a:tabLst>
                <a:tab pos="1155700" algn="l"/>
              </a:tabLst>
            </a:pP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mb</a:t>
            </a:r>
            <a:r>
              <a:rPr sz="1200" spc="-5" dirty="0">
                <a:latin typeface="Times New Roman"/>
                <a:cs typeface="Times New Roman"/>
              </a:rPr>
              <a:t>er</a:t>
            </a:r>
            <a:r>
              <a:rPr sz="1200" dirty="0">
                <a:latin typeface="Times New Roman"/>
                <a:cs typeface="Times New Roman"/>
              </a:rPr>
              <a:t>ship F</a:t>
            </a:r>
            <a:r>
              <a:rPr sz="1200" spc="-5" dirty="0">
                <a:latin typeface="Times New Roman"/>
                <a:cs typeface="Times New Roman"/>
              </a:rPr>
              <a:t>ees</a:t>
            </a:r>
            <a:endParaRPr sz="1200">
              <a:latin typeface="Times New Roman"/>
              <a:cs typeface="Times New Roman"/>
            </a:endParaRPr>
          </a:p>
          <a:p>
            <a:pPr marL="1155700" lvl="1" indent="-238125">
              <a:lnSpc>
                <a:spcPct val="100000"/>
              </a:lnSpc>
              <a:spcBef>
                <a:spcPts val="635"/>
              </a:spcBef>
              <a:buFont typeface="Times New Roman"/>
              <a:buAutoNum type="romanLcPeriod"/>
              <a:tabLst>
                <a:tab pos="1155700" algn="l"/>
              </a:tabLst>
            </a:pPr>
            <a:r>
              <a:rPr sz="1200" dirty="0">
                <a:latin typeface="Times New Roman"/>
                <a:cs typeface="Times New Roman"/>
              </a:rPr>
              <a:t>Sto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</a:t>
            </a:r>
            <a:r>
              <a:rPr sz="1200" spc="-5" dirty="0">
                <a:latin typeface="Times New Roman"/>
                <a:cs typeface="Times New Roman"/>
              </a:rPr>
              <a:t>es</a:t>
            </a:r>
            <a:endParaRPr sz="1200">
              <a:latin typeface="Times New Roman"/>
              <a:cs typeface="Times New Roman"/>
            </a:endParaRPr>
          </a:p>
          <a:p>
            <a:pPr marL="1155700" lvl="1" indent="-279400">
              <a:lnSpc>
                <a:spcPct val="100000"/>
              </a:lnSpc>
              <a:spcBef>
                <a:spcPts val="625"/>
              </a:spcBef>
              <a:buFont typeface="Times New Roman"/>
              <a:buAutoNum type="romanLcPeriod"/>
              <a:tabLst>
                <a:tab pos="1155700" algn="l"/>
              </a:tabLst>
            </a:pP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10" dirty="0">
                <a:latin typeface="Times New Roman"/>
                <a:cs typeface="Times New Roman"/>
              </a:rPr>
              <a:t>k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Soldi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5" dirty="0">
                <a:latin typeface="Times New Roman"/>
                <a:cs typeface="Times New Roman"/>
              </a:rPr>
              <a:t>z</a:t>
            </a:r>
            <a:r>
              <a:rPr sz="1200" dirty="0">
                <a:latin typeface="Times New Roman"/>
                <a:cs typeface="Times New Roman"/>
              </a:rPr>
              <a:t>ine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ds</a:t>
            </a:r>
            <a:endParaRPr sz="1200">
              <a:latin typeface="Times New Roman"/>
              <a:cs typeface="Times New Roman"/>
            </a:endParaRPr>
          </a:p>
          <a:p>
            <a:pPr marL="1155700" lvl="1" indent="-271780">
              <a:lnSpc>
                <a:spcPct val="100000"/>
              </a:lnSpc>
              <a:spcBef>
                <a:spcPts val="635"/>
              </a:spcBef>
              <a:buFont typeface="Times New Roman"/>
              <a:buAutoNum type="romanLcPeriod"/>
              <a:tabLst>
                <a:tab pos="1155700" algn="l"/>
              </a:tabLst>
            </a:pPr>
            <a:r>
              <a:rPr sz="1200" dirty="0">
                <a:latin typeface="Times New Roman"/>
                <a:cs typeface="Times New Roman"/>
              </a:rPr>
              <a:t>Commission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 </a:t>
            </a:r>
            <a:r>
              <a:rPr sz="1200" spc="-5" dirty="0">
                <a:latin typeface="Times New Roman"/>
                <a:cs typeface="Times New Roman"/>
              </a:rPr>
              <a:t>fr</a:t>
            </a:r>
            <a:r>
              <a:rPr sz="1200" dirty="0">
                <a:latin typeface="Times New Roman"/>
                <a:cs typeface="Times New Roman"/>
              </a:rPr>
              <a:t>om </a:t>
            </a:r>
            <a:r>
              <a:rPr sz="1200" spc="-5" dirty="0">
                <a:latin typeface="Times New Roman"/>
                <a:cs typeface="Times New Roman"/>
              </a:rPr>
              <a:t>we</a:t>
            </a:r>
            <a:r>
              <a:rPr sz="1200" dirty="0">
                <a:latin typeface="Times New Roman"/>
                <a:cs typeface="Times New Roman"/>
              </a:rPr>
              <a:t>bsite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links to </a:t>
            </a:r>
            <a:r>
              <a:rPr sz="1200" spc="-5" dirty="0">
                <a:latin typeface="Times New Roman"/>
                <a:cs typeface="Times New Roman"/>
              </a:rPr>
              <a:t>Ve</a:t>
            </a:r>
            <a:r>
              <a:rPr sz="1200" dirty="0">
                <a:latin typeface="Times New Roman"/>
                <a:cs typeface="Times New Roman"/>
              </a:rPr>
              <a:t>ndor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web</a:t>
            </a:r>
            <a:r>
              <a:rPr sz="1200" dirty="0">
                <a:latin typeface="Times New Roman"/>
                <a:cs typeface="Times New Roman"/>
              </a:rPr>
              <a:t>sit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  <a:p>
            <a:pPr marL="1155700" lvl="1" indent="-228600">
              <a:lnSpc>
                <a:spcPct val="100000"/>
              </a:lnSpc>
              <a:spcBef>
                <a:spcPts val="620"/>
              </a:spcBef>
              <a:buFont typeface="Times New Roman"/>
              <a:buAutoNum type="romanLcPeriod"/>
              <a:tabLst>
                <a:tab pos="1155700" algn="l"/>
              </a:tabLst>
            </a:pPr>
            <a:r>
              <a:rPr sz="1200" dirty="0">
                <a:latin typeface="Times New Roman"/>
                <a:cs typeface="Times New Roman"/>
              </a:rPr>
              <a:t>Co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po</a:t>
            </a:r>
            <a:r>
              <a:rPr sz="1200" spc="-5" dirty="0">
                <a:latin typeface="Times New Roman"/>
                <a:cs typeface="Times New Roman"/>
              </a:rPr>
              <a:t>ra</a:t>
            </a:r>
            <a:r>
              <a:rPr sz="1200" dirty="0">
                <a:latin typeface="Times New Roman"/>
                <a:cs typeface="Times New Roman"/>
              </a:rPr>
              <a:t>te</a:t>
            </a:r>
            <a:r>
              <a:rPr sz="1200" spc="-5" dirty="0">
                <a:latin typeface="Times New Roman"/>
                <a:cs typeface="Times New Roman"/>
              </a:rPr>
              <a:t> D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tions</a:t>
            </a:r>
            <a:endParaRPr sz="1200">
              <a:latin typeface="Times New Roman"/>
              <a:cs typeface="Times New Roman"/>
            </a:endParaRPr>
          </a:p>
          <a:p>
            <a:pPr marL="1155700" lvl="1" indent="-271780">
              <a:lnSpc>
                <a:spcPct val="100000"/>
              </a:lnSpc>
              <a:spcBef>
                <a:spcPts val="635"/>
              </a:spcBef>
              <a:buFont typeface="Times New Roman"/>
              <a:buAutoNum type="romanLcPeriod"/>
              <a:tabLst>
                <a:tab pos="1155700" algn="l"/>
              </a:tabLst>
            </a:pPr>
            <a:r>
              <a:rPr sz="1200" dirty="0">
                <a:latin typeface="Times New Roman"/>
                <a:cs typeface="Times New Roman"/>
              </a:rPr>
              <a:t>Co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po</a:t>
            </a:r>
            <a:r>
              <a:rPr sz="1200" spc="-5" dirty="0">
                <a:latin typeface="Times New Roman"/>
                <a:cs typeface="Times New Roman"/>
              </a:rPr>
              <a:t>ra</a:t>
            </a:r>
            <a:r>
              <a:rPr sz="1200" dirty="0">
                <a:latin typeface="Times New Roman"/>
                <a:cs typeface="Times New Roman"/>
              </a:rPr>
              <a:t>te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Sponso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  <a:p>
            <a:pPr marL="1155700" lvl="1" indent="-314325">
              <a:lnSpc>
                <a:spcPct val="100000"/>
              </a:lnSpc>
              <a:spcBef>
                <a:spcPts val="625"/>
              </a:spcBef>
              <a:buFont typeface="Times New Roman"/>
              <a:buAutoNum type="romanLcPeriod"/>
              <a:tabLst>
                <a:tab pos="1155700" algn="l"/>
              </a:tabLst>
            </a:pPr>
            <a:r>
              <a:rPr sz="1200" spc="-20" dirty="0">
                <a:latin typeface="Times New Roman"/>
                <a:cs typeface="Times New Roman"/>
              </a:rPr>
              <a:t>I</a:t>
            </a:r>
            <a:r>
              <a:rPr sz="1200" dirty="0">
                <a:latin typeface="Times New Roman"/>
                <a:cs typeface="Times New Roman"/>
              </a:rPr>
              <a:t>ndividu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 </a:t>
            </a:r>
            <a:r>
              <a:rPr sz="1200" spc="-5" dirty="0">
                <a:latin typeface="Times New Roman"/>
                <a:cs typeface="Times New Roman"/>
              </a:rPr>
              <a:t>D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tions</a:t>
            </a:r>
            <a:endParaRPr sz="1200">
              <a:latin typeface="Times New Roman"/>
              <a:cs typeface="Times New Roman"/>
            </a:endParaRPr>
          </a:p>
          <a:p>
            <a:pPr marL="698500" indent="-228600">
              <a:lnSpc>
                <a:spcPct val="100000"/>
              </a:lnSpc>
              <a:spcBef>
                <a:spcPts val="660"/>
              </a:spcBef>
              <a:buFont typeface="Times New Roman"/>
              <a:buAutoNum type="alphaLcPeriod" startAt="10"/>
              <a:tabLst>
                <a:tab pos="698500" algn="l"/>
              </a:tabLst>
            </a:pPr>
            <a:r>
              <a:rPr sz="1200" b="1" u="heavy" spc="-5" dirty="0">
                <a:latin typeface="Times New Roman"/>
                <a:cs typeface="Times New Roman"/>
              </a:rPr>
              <a:t>Acc</a:t>
            </a:r>
            <a:r>
              <a:rPr sz="1200" b="1" u="heavy" dirty="0">
                <a:latin typeface="Times New Roman"/>
                <a:cs typeface="Times New Roman"/>
              </a:rPr>
              <a:t>oun</a:t>
            </a:r>
            <a:r>
              <a:rPr sz="1200" b="1" u="heavy" spc="-5" dirty="0">
                <a:latin typeface="Times New Roman"/>
                <a:cs typeface="Times New Roman"/>
              </a:rPr>
              <a:t>t</a:t>
            </a:r>
            <a:r>
              <a:rPr sz="1200" b="1" u="heavy" dirty="0">
                <a:latin typeface="Times New Roman"/>
                <a:cs typeface="Times New Roman"/>
              </a:rPr>
              <a:t>ing </a:t>
            </a:r>
            <a:r>
              <a:rPr sz="1200" b="1" u="heavy" spc="-5" dirty="0">
                <a:latin typeface="Times New Roman"/>
                <a:cs typeface="Times New Roman"/>
              </a:rPr>
              <a:t>Ye</a:t>
            </a:r>
            <a:r>
              <a:rPr sz="1200" b="1" u="heavy" dirty="0">
                <a:latin typeface="Times New Roman"/>
                <a:cs typeface="Times New Roman"/>
              </a:rPr>
              <a:t>ar</a:t>
            </a:r>
            <a:endParaRPr sz="1200">
              <a:latin typeface="Times New Roman"/>
              <a:cs typeface="Times New Roman"/>
            </a:endParaRPr>
          </a:p>
          <a:p>
            <a:pPr marL="1155700" lvl="1" indent="-195580">
              <a:lnSpc>
                <a:spcPct val="100000"/>
              </a:lnSpc>
              <a:spcBef>
                <a:spcPts val="600"/>
              </a:spcBef>
              <a:buFont typeface="Times New Roman"/>
              <a:buAutoNum type="romanLcPeriod"/>
              <a:tabLst>
                <a:tab pos="1155700" algn="l"/>
              </a:tabLst>
            </a:pPr>
            <a:r>
              <a:rPr sz="1200" spc="-10" dirty="0">
                <a:latin typeface="Times New Roman"/>
                <a:cs typeface="Times New Roman"/>
              </a:rPr>
              <a:t>B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5" dirty="0">
                <a:latin typeface="Times New Roman"/>
                <a:cs typeface="Times New Roman"/>
              </a:rPr>
              <a:t>c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use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10" dirty="0">
                <a:latin typeface="Times New Roman"/>
                <a:cs typeface="Times New Roman"/>
              </a:rPr>
              <a:t>b</a:t>
            </a:r>
            <a:r>
              <a:rPr sz="1200" spc="-5" dirty="0">
                <a:latin typeface="Times New Roman"/>
                <a:cs typeface="Times New Roman"/>
              </a:rPr>
              <a:t>er</a:t>
            </a:r>
            <a:r>
              <a:rPr sz="1200" dirty="0">
                <a:latin typeface="Times New Roman"/>
                <a:cs typeface="Times New Roman"/>
              </a:rPr>
              <a:t>ship </a:t>
            </a:r>
            <a:r>
              <a:rPr sz="1200" spc="-5" dirty="0">
                <a:latin typeface="Times New Roman"/>
                <a:cs typeface="Times New Roman"/>
              </a:rPr>
              <a:t>D</a:t>
            </a:r>
            <a:r>
              <a:rPr sz="1200" spc="10" dirty="0">
                <a:latin typeface="Times New Roman"/>
                <a:cs typeface="Times New Roman"/>
              </a:rPr>
              <a:t>u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 </a:t>
            </a:r>
            <a:r>
              <a:rPr sz="1200" spc="-5" dirty="0">
                <a:latin typeface="Times New Roman"/>
                <a:cs typeface="Times New Roman"/>
              </a:rPr>
              <a:t>ar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u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nt</a:t>
            </a:r>
            <a:r>
              <a:rPr sz="1200" spc="10" dirty="0">
                <a:latin typeface="Times New Roman"/>
                <a:cs typeface="Times New Roman"/>
              </a:rPr>
              <a:t>l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10" dirty="0">
                <a:latin typeface="Times New Roman"/>
                <a:cs typeface="Times New Roman"/>
              </a:rPr>
              <a:t>h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jor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sou</a:t>
            </a:r>
            <a:r>
              <a:rPr sz="1200" spc="-5" dirty="0">
                <a:latin typeface="Times New Roman"/>
                <a:cs typeface="Times New Roman"/>
              </a:rPr>
              <a:t>rc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re</a:t>
            </a:r>
            <a:r>
              <a:rPr sz="1200" dirty="0">
                <a:latin typeface="Times New Roman"/>
                <a:cs typeface="Times New Roman"/>
              </a:rPr>
              <a:t>v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10" dirty="0">
                <a:latin typeface="Times New Roman"/>
                <a:cs typeface="Times New Roman"/>
              </a:rPr>
              <a:t>u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s,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</a:t>
            </a:r>
            <a:endParaRPr sz="1200">
              <a:latin typeface="Times New Roman"/>
              <a:cs typeface="Times New Roman"/>
            </a:endParaRPr>
          </a:p>
          <a:p>
            <a:pPr marL="1155065" marR="13970">
              <a:lnSpc>
                <a:spcPct val="143700"/>
              </a:lnSpc>
              <a:spcBef>
                <a:spcPts val="5"/>
              </a:spcBef>
            </a:pP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opos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 a</a:t>
            </a:r>
            <a:r>
              <a:rPr sz="1200" spc="-5" dirty="0">
                <a:latin typeface="Times New Roman"/>
                <a:cs typeface="Times New Roman"/>
              </a:rPr>
              <a:t> c</a:t>
            </a:r>
            <a:r>
              <a:rPr sz="1200" spc="10" dirty="0">
                <a:latin typeface="Times New Roman"/>
                <a:cs typeface="Times New Roman"/>
              </a:rPr>
              <a:t>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 the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sso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tion </a:t>
            </a:r>
            <a:r>
              <a:rPr sz="1200" spc="15" dirty="0">
                <a:latin typeface="Times New Roman"/>
                <a:cs typeface="Times New Roman"/>
              </a:rPr>
              <a:t>B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l</a:t>
            </a:r>
            <a:r>
              <a:rPr sz="1200" spc="-5" dirty="0">
                <a:latin typeface="Times New Roman"/>
                <a:cs typeface="Times New Roman"/>
              </a:rPr>
              <a:t>aw</a:t>
            </a:r>
            <a:r>
              <a:rPr sz="1200" dirty="0">
                <a:latin typeface="Times New Roman"/>
                <a:cs typeface="Times New Roman"/>
              </a:rPr>
              <a:t>s to 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spc="10" dirty="0">
                <a:latin typeface="Times New Roman"/>
                <a:cs typeface="Times New Roman"/>
              </a:rPr>
              <a:t>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nge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cc</a:t>
            </a:r>
            <a:r>
              <a:rPr sz="1200" dirty="0">
                <a:latin typeface="Times New Roman"/>
                <a:cs typeface="Times New Roman"/>
              </a:rPr>
              <a:t>ounti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g 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spc="5" dirty="0">
                <a:latin typeface="Times New Roman"/>
                <a:cs typeface="Times New Roman"/>
              </a:rPr>
              <a:t>ea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f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om a</a:t>
            </a:r>
            <a:r>
              <a:rPr sz="1200" spc="-5" dirty="0">
                <a:latin typeface="Times New Roman"/>
                <a:cs typeface="Times New Roman"/>
              </a:rPr>
              <a:t> f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5" dirty="0">
                <a:latin typeface="Times New Roman"/>
                <a:cs typeface="Times New Roman"/>
              </a:rPr>
              <a:t>c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spc="5" dirty="0">
                <a:latin typeface="Times New Roman"/>
                <a:cs typeface="Times New Roman"/>
              </a:rPr>
              <a:t>ea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 e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ding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1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3</a:t>
            </a:r>
            <a:r>
              <a:rPr sz="1200" spc="-5" dirty="0">
                <a:latin typeface="Times New Roman"/>
                <a:cs typeface="Times New Roman"/>
              </a:rPr>
              <a:t>1</a:t>
            </a:r>
            <a:r>
              <a:rPr sz="1200" spc="-7" baseline="31250" dirty="0">
                <a:latin typeface="Times New Roman"/>
                <a:cs typeface="Times New Roman"/>
              </a:rPr>
              <a:t>s</a:t>
            </a:r>
            <a:r>
              <a:rPr sz="1200" baseline="31250" dirty="0">
                <a:latin typeface="Times New Roman"/>
                <a:cs typeface="Times New Roman"/>
              </a:rPr>
              <a:t>t </a:t>
            </a:r>
            <a:r>
              <a:rPr sz="1200" spc="-150" baseline="312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 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c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10" dirty="0">
                <a:latin typeface="Times New Roman"/>
                <a:cs typeface="Times New Roman"/>
              </a:rPr>
              <a:t>d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 e</a:t>
            </a:r>
            <a:r>
              <a:rPr sz="1200" dirty="0">
                <a:latin typeface="Times New Roman"/>
                <a:cs typeface="Times New Roman"/>
              </a:rPr>
              <a:t>ndi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g </a:t>
            </a:r>
            <a:r>
              <a:rPr sz="1200" spc="-5" dirty="0">
                <a:latin typeface="Times New Roman"/>
                <a:cs typeface="Times New Roman"/>
              </a:rPr>
              <a:t>Dece</a:t>
            </a: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10" dirty="0">
                <a:latin typeface="Times New Roman"/>
                <a:cs typeface="Times New Roman"/>
              </a:rPr>
              <a:t>b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31</a:t>
            </a:r>
            <a:r>
              <a:rPr sz="1200" spc="-7" baseline="31250" dirty="0">
                <a:latin typeface="Times New Roman"/>
                <a:cs typeface="Times New Roman"/>
              </a:rPr>
              <a:t>s</a:t>
            </a:r>
            <a:r>
              <a:rPr sz="1200" baseline="31250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. </a:t>
            </a:r>
            <a:r>
              <a:rPr sz="1200" spc="-5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motion </a:t>
            </a:r>
            <a:r>
              <a:rPr sz="1200" spc="-5" dirty="0">
                <a:latin typeface="Times New Roman"/>
                <a:cs typeface="Times New Roman"/>
              </a:rPr>
              <a:t>wa</a:t>
            </a:r>
            <a:r>
              <a:rPr sz="1200" dirty="0">
                <a:latin typeface="Times New Roman"/>
                <a:cs typeface="Times New Roman"/>
              </a:rPr>
              <a:t>s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pp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10" dirty="0">
                <a:latin typeface="Times New Roman"/>
                <a:cs typeface="Times New Roman"/>
              </a:rPr>
              <a:t>v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 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2</a:t>
            </a:r>
            <a:r>
              <a:rPr sz="1200" dirty="0">
                <a:latin typeface="Times New Roman"/>
                <a:cs typeface="Times New Roman"/>
              </a:rPr>
              <a:t>015 Mid</a:t>
            </a:r>
            <a:r>
              <a:rPr sz="1200" spc="-5" dirty="0">
                <a:latin typeface="Times New Roman"/>
                <a:cs typeface="Times New Roman"/>
              </a:rPr>
              <a:t>-</a:t>
            </a:r>
            <a:r>
              <a:rPr sz="1200" spc="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int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 Con</a:t>
            </a:r>
            <a:r>
              <a:rPr sz="1200" spc="-5" dirty="0">
                <a:latin typeface="Times New Roman"/>
                <a:cs typeface="Times New Roman"/>
              </a:rPr>
              <a:t>fere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10" dirty="0">
                <a:latin typeface="Times New Roman"/>
                <a:cs typeface="Times New Roman"/>
              </a:rPr>
              <a:t>J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nu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20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2</a:t>
            </a:r>
            <a:r>
              <a:rPr sz="1200" dirty="0">
                <a:latin typeface="Times New Roman"/>
                <a:cs typeface="Times New Roman"/>
              </a:rPr>
              <a:t>015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nd </a:t>
            </a:r>
            <a:r>
              <a:rPr sz="1200" spc="-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ill vot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 on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 the</a:t>
            </a:r>
            <a:r>
              <a:rPr sz="1200" spc="-5" dirty="0">
                <a:latin typeface="Times New Roman"/>
                <a:cs typeface="Times New Roman"/>
              </a:rPr>
              <a:t> Ge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ra</a:t>
            </a:r>
            <a:r>
              <a:rPr sz="1200" dirty="0">
                <a:latin typeface="Times New Roman"/>
                <a:cs typeface="Times New Roman"/>
              </a:rPr>
              <a:t>l M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mb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ship M</a:t>
            </a:r>
            <a:r>
              <a:rPr sz="1200" spc="-5" dirty="0">
                <a:latin typeface="Times New Roman"/>
                <a:cs typeface="Times New Roman"/>
              </a:rPr>
              <a:t>ee</a:t>
            </a:r>
            <a:r>
              <a:rPr sz="1200" dirty="0">
                <a:latin typeface="Times New Roman"/>
                <a:cs typeface="Times New Roman"/>
              </a:rPr>
              <a:t>ting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 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2015 R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10" dirty="0">
                <a:latin typeface="Times New Roman"/>
                <a:cs typeface="Times New Roman"/>
              </a:rPr>
              <a:t>u</a:t>
            </a:r>
            <a:r>
              <a:rPr sz="1200" dirty="0">
                <a:latin typeface="Times New Roman"/>
                <a:cs typeface="Times New Roman"/>
              </a:rPr>
              <a:t>nion in S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 </a:t>
            </a:r>
            <a:r>
              <a:rPr sz="1200" spc="-5" dirty="0">
                <a:latin typeface="Times New Roman"/>
                <a:cs typeface="Times New Roman"/>
              </a:rPr>
              <a:t>D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o, C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li</a:t>
            </a:r>
            <a:r>
              <a:rPr sz="1200" spc="5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ni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698500" indent="-228600">
              <a:lnSpc>
                <a:spcPct val="100000"/>
              </a:lnSpc>
              <a:spcBef>
                <a:spcPts val="645"/>
              </a:spcBef>
              <a:buFont typeface="Times New Roman"/>
              <a:buAutoNum type="alphaLcPeriod" startAt="11"/>
              <a:tabLst>
                <a:tab pos="698500" algn="l"/>
              </a:tabLst>
            </a:pPr>
            <a:r>
              <a:rPr sz="1200" b="1" u="heavy" dirty="0">
                <a:latin typeface="Times New Roman"/>
                <a:cs typeface="Times New Roman"/>
              </a:rPr>
              <a:t>I</a:t>
            </a:r>
            <a:r>
              <a:rPr sz="1200" b="1" u="heavy" spc="-5" dirty="0">
                <a:latin typeface="Times New Roman"/>
                <a:cs typeface="Times New Roman"/>
              </a:rPr>
              <a:t>R</a:t>
            </a:r>
            <a:r>
              <a:rPr sz="1200" b="1" u="heavy" dirty="0">
                <a:latin typeface="Times New Roman"/>
                <a:cs typeface="Times New Roman"/>
              </a:rPr>
              <a:t>S </a:t>
            </a:r>
            <a:r>
              <a:rPr sz="1200" b="1" u="heavy" spc="-15" dirty="0">
                <a:latin typeface="Times New Roman"/>
                <a:cs typeface="Times New Roman"/>
              </a:rPr>
              <a:t>F</a:t>
            </a:r>
            <a:r>
              <a:rPr sz="1200" b="1" u="heavy" dirty="0">
                <a:latin typeface="Times New Roman"/>
                <a:cs typeface="Times New Roman"/>
              </a:rPr>
              <a:t>o</a:t>
            </a:r>
            <a:r>
              <a:rPr sz="1200" b="1" u="heavy" spc="5" dirty="0">
                <a:latin typeface="Times New Roman"/>
                <a:cs typeface="Times New Roman"/>
              </a:rPr>
              <a:t>r</a:t>
            </a:r>
            <a:r>
              <a:rPr sz="1200" b="1" u="heavy" dirty="0">
                <a:latin typeface="Times New Roman"/>
                <a:cs typeface="Times New Roman"/>
              </a:rPr>
              <a:t>m</a:t>
            </a:r>
            <a:r>
              <a:rPr sz="1200" b="1" u="heavy" spc="-5" dirty="0">
                <a:latin typeface="Times New Roman"/>
                <a:cs typeface="Times New Roman"/>
              </a:rPr>
              <a:t> </a:t>
            </a:r>
            <a:r>
              <a:rPr sz="1200" b="1" u="heavy" dirty="0">
                <a:latin typeface="Times New Roman"/>
                <a:cs typeface="Times New Roman"/>
              </a:rPr>
              <a:t>990</a:t>
            </a:r>
            <a:r>
              <a:rPr sz="1200" b="1" u="heavy" spc="-5" dirty="0">
                <a:latin typeface="Times New Roman"/>
                <a:cs typeface="Times New Roman"/>
              </a:rPr>
              <a:t>-</a:t>
            </a:r>
            <a:r>
              <a:rPr sz="1200" b="1" u="heavy" dirty="0">
                <a:latin typeface="Times New Roman"/>
                <a:cs typeface="Times New Roman"/>
              </a:rPr>
              <a:t>EZ</a:t>
            </a:r>
            <a:endParaRPr sz="1200">
              <a:latin typeface="Times New Roman"/>
              <a:cs typeface="Times New Roman"/>
            </a:endParaRPr>
          </a:p>
          <a:p>
            <a:pPr marL="1155700" lvl="1" indent="-195580">
              <a:lnSpc>
                <a:spcPct val="100000"/>
              </a:lnSpc>
              <a:spcBef>
                <a:spcPts val="610"/>
              </a:spcBef>
              <a:buFont typeface="Times New Roman"/>
              <a:buAutoNum type="romanLcPeriod"/>
              <a:tabLst>
                <a:tab pos="1155700" algn="l"/>
              </a:tabLst>
            </a:pPr>
            <a:r>
              <a:rPr sz="1200" spc="-10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il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I</a:t>
            </a:r>
            <a:r>
              <a:rPr sz="1200" dirty="0">
                <a:latin typeface="Times New Roman"/>
                <a:cs typeface="Times New Roman"/>
              </a:rPr>
              <a:t>RS </a:t>
            </a:r>
            <a:r>
              <a:rPr sz="1200" spc="-10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m 990 </a:t>
            </a:r>
            <a:r>
              <a:rPr sz="1200" spc="10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Z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ir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f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5" dirty="0">
                <a:latin typeface="Times New Roman"/>
                <a:cs typeface="Times New Roman"/>
              </a:rPr>
              <a:t>ca</a:t>
            </a:r>
            <a:r>
              <a:rPr sz="1200" dirty="0">
                <a:latin typeface="Times New Roman"/>
                <a:cs typeface="Times New Roman"/>
              </a:rPr>
              <a:t>l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 e</a:t>
            </a:r>
            <a:r>
              <a:rPr sz="1200" dirty="0">
                <a:latin typeface="Times New Roman"/>
                <a:cs typeface="Times New Roman"/>
              </a:rPr>
              <a:t>ndi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g M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31, 2014.</a:t>
            </a:r>
            <a:endParaRPr sz="1200">
              <a:latin typeface="Times New Roman"/>
              <a:cs typeface="Times New Roman"/>
            </a:endParaRPr>
          </a:p>
          <a:p>
            <a:pPr marL="1155700" marR="212090" lvl="1" indent="-238125">
              <a:lnSpc>
                <a:spcPts val="2080"/>
              </a:lnSpc>
              <a:spcBef>
                <a:spcPts val="160"/>
              </a:spcBef>
              <a:buFont typeface="Times New Roman"/>
              <a:buAutoNum type="romanLcPeriod"/>
              <a:tabLst>
                <a:tab pos="1155700" algn="l"/>
              </a:tabLst>
            </a:pPr>
            <a:r>
              <a:rPr sz="1200" spc="-10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il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I</a:t>
            </a:r>
            <a:r>
              <a:rPr sz="1200" dirty="0">
                <a:latin typeface="Times New Roman"/>
                <a:cs typeface="Times New Roman"/>
              </a:rPr>
              <a:t>RS </a:t>
            </a:r>
            <a:r>
              <a:rPr sz="1200" spc="-10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m 1128 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10" dirty="0">
                <a:latin typeface="Times New Roman"/>
                <a:cs typeface="Times New Roman"/>
              </a:rPr>
              <a:t>q</a:t>
            </a:r>
            <a:r>
              <a:rPr sz="1200" dirty="0">
                <a:latin typeface="Times New Roman"/>
                <a:cs typeface="Times New Roman"/>
              </a:rPr>
              <a:t>u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sting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spc="10" dirty="0">
                <a:latin typeface="Times New Roman"/>
                <a:cs typeface="Times New Roman"/>
              </a:rPr>
              <a:t>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5" dirty="0">
                <a:latin typeface="Times New Roman"/>
                <a:cs typeface="Times New Roman"/>
              </a:rPr>
              <a:t>c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ou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ting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 fr</a:t>
            </a:r>
            <a:r>
              <a:rPr sz="1200" dirty="0">
                <a:latin typeface="Times New Roman"/>
                <a:cs typeface="Times New Roman"/>
              </a:rPr>
              <a:t>om </a:t>
            </a:r>
            <a:r>
              <a:rPr sz="1200" spc="-5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5" dirty="0">
                <a:latin typeface="Times New Roman"/>
                <a:cs typeface="Times New Roman"/>
              </a:rPr>
              <a:t>c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 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spc="5" dirty="0">
                <a:latin typeface="Times New Roman"/>
                <a:cs typeface="Times New Roman"/>
              </a:rPr>
              <a:t>ea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 e</a:t>
            </a:r>
            <a:r>
              <a:rPr sz="1200" dirty="0">
                <a:latin typeface="Times New Roman"/>
                <a:cs typeface="Times New Roman"/>
              </a:rPr>
              <a:t>ndi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M</a:t>
            </a:r>
            <a:r>
              <a:rPr sz="1200" spc="1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31</a:t>
            </a:r>
            <a:r>
              <a:rPr sz="1200" spc="-7" baseline="31250" dirty="0">
                <a:latin typeface="Times New Roman"/>
                <a:cs typeface="Times New Roman"/>
              </a:rPr>
              <a:t>s</a:t>
            </a:r>
            <a:r>
              <a:rPr sz="1200" baseline="31250" dirty="0">
                <a:latin typeface="Times New Roman"/>
                <a:cs typeface="Times New Roman"/>
              </a:rPr>
              <a:t>t </a:t>
            </a:r>
            <a:r>
              <a:rPr sz="1200" spc="-150" baseline="312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 </a:t>
            </a:r>
            <a:r>
              <a:rPr sz="1200" spc="-5" dirty="0">
                <a:latin typeface="Times New Roman"/>
                <a:cs typeface="Times New Roman"/>
              </a:rPr>
              <a:t>ca</a:t>
            </a:r>
            <a:r>
              <a:rPr sz="1200" dirty="0">
                <a:latin typeface="Times New Roman"/>
                <a:cs typeface="Times New Roman"/>
              </a:rPr>
              <a:t>l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nd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ndi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D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be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31</a:t>
            </a:r>
            <a:r>
              <a:rPr sz="1200" spc="-7" baseline="31250" dirty="0">
                <a:latin typeface="Times New Roman"/>
                <a:cs typeface="Times New Roman"/>
              </a:rPr>
              <a:t>s</a:t>
            </a:r>
            <a:r>
              <a:rPr sz="1200" baseline="31250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470"/>
              </a:spcBef>
              <a:buFont typeface="Times New Roman"/>
              <a:buAutoNum type="arabicPeriod" startAt="3"/>
              <a:tabLst>
                <a:tab pos="241300" algn="l"/>
              </a:tabLst>
            </a:pPr>
            <a:r>
              <a:rPr sz="1200" b="1" u="heavy" spc="-5" dirty="0">
                <a:latin typeface="Times New Roman"/>
                <a:cs typeface="Times New Roman"/>
              </a:rPr>
              <a:t>C</a:t>
            </a:r>
            <a:r>
              <a:rPr sz="1200" b="1" u="heavy" dirty="0">
                <a:latin typeface="Times New Roman"/>
                <a:cs typeface="Times New Roman"/>
              </a:rPr>
              <a:t>on</a:t>
            </a:r>
            <a:r>
              <a:rPr sz="1200" b="1" u="heavy" spc="-5" dirty="0">
                <a:latin typeface="Times New Roman"/>
                <a:cs typeface="Times New Roman"/>
              </a:rPr>
              <a:t>c</a:t>
            </a:r>
            <a:r>
              <a:rPr sz="1200" b="1" u="heavy" dirty="0">
                <a:latin typeface="Times New Roman"/>
                <a:cs typeface="Times New Roman"/>
              </a:rPr>
              <a:t>lusion</a:t>
            </a:r>
            <a:endParaRPr sz="1200">
              <a:latin typeface="Times New Roman"/>
              <a:cs typeface="Times New Roman"/>
            </a:endParaRPr>
          </a:p>
          <a:p>
            <a:pPr marL="698500" marR="5080" lvl="1" indent="-228600" algn="just">
              <a:lnSpc>
                <a:spcPts val="2060"/>
              </a:lnSpc>
              <a:spcBef>
                <a:spcPts val="160"/>
              </a:spcBef>
              <a:buFont typeface="Times New Roman"/>
              <a:buAutoNum type="alphaLcPeriod"/>
              <a:tabLst>
                <a:tab pos="698500" algn="l"/>
              </a:tabLst>
            </a:pPr>
            <a:r>
              <a:rPr sz="1200" spc="-5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his </a:t>
            </a:r>
            <a:r>
              <a:rPr sz="1200" spc="-5" dirty="0">
                <a:latin typeface="Times New Roman"/>
                <a:cs typeface="Times New Roman"/>
              </a:rPr>
              <a:t>re</a:t>
            </a:r>
            <a:r>
              <a:rPr sz="1200" dirty="0">
                <a:latin typeface="Times New Roman"/>
                <a:cs typeface="Times New Roman"/>
              </a:rPr>
              <a:t>po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t </a:t>
            </a:r>
            <a:r>
              <a:rPr sz="1200" spc="-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ill be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post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 on our</a:t>
            </a:r>
            <a:r>
              <a:rPr sz="1200" spc="-5" dirty="0">
                <a:latin typeface="Times New Roman"/>
                <a:cs typeface="Times New Roman"/>
              </a:rPr>
              <a:t> “A</a:t>
            </a:r>
            <a:r>
              <a:rPr sz="1200" dirty="0">
                <a:latin typeface="Times New Roman"/>
                <a:cs typeface="Times New Roman"/>
              </a:rPr>
              <a:t>bout 173d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10" dirty="0">
                <a:latin typeface="Times New Roman"/>
                <a:cs typeface="Times New Roman"/>
              </a:rPr>
              <a:t>i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bo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ne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B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spc="10" dirty="0">
                <a:latin typeface="Times New Roman"/>
                <a:cs typeface="Times New Roman"/>
              </a:rPr>
              <a:t>i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10" dirty="0">
                <a:latin typeface="Times New Roman"/>
                <a:cs typeface="Times New Roman"/>
              </a:rPr>
              <a:t>d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A</a:t>
            </a:r>
            <a:r>
              <a:rPr sz="1200" dirty="0">
                <a:latin typeface="Times New Roman"/>
                <a:cs typeface="Times New Roman"/>
              </a:rPr>
              <a:t>sso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10" dirty="0">
                <a:latin typeface="Times New Roman"/>
                <a:cs typeface="Times New Roman"/>
              </a:rPr>
              <a:t>i</a:t>
            </a:r>
            <a:r>
              <a:rPr sz="1200" dirty="0">
                <a:latin typeface="Times New Roman"/>
                <a:cs typeface="Times New Roman"/>
              </a:rPr>
              <a:t>on” </a:t>
            </a:r>
            <a:r>
              <a:rPr sz="1200" spc="-5" dirty="0">
                <a:latin typeface="Times New Roman"/>
                <a:cs typeface="Times New Roman"/>
              </a:rPr>
              <a:t>we</a:t>
            </a:r>
            <a:r>
              <a:rPr sz="1200" dirty="0">
                <a:latin typeface="Times New Roman"/>
                <a:cs typeface="Times New Roman"/>
              </a:rPr>
              <a:t>bp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u="sng" dirty="0">
                <a:solidFill>
                  <a:srgbClr val="0563C1"/>
                </a:solidFill>
                <a:latin typeface="Times New Roman"/>
                <a:cs typeface="Times New Roman"/>
                <a:hlinkClick r:id="rId3"/>
              </a:rPr>
              <a:t>https://</a:t>
            </a:r>
            <a:r>
              <a:rPr sz="1200" u="sng" spc="-5" dirty="0">
                <a:solidFill>
                  <a:srgbClr val="0563C1"/>
                </a:solidFill>
                <a:latin typeface="Times New Roman"/>
                <a:cs typeface="Times New Roman"/>
                <a:hlinkClick r:id="rId3"/>
              </a:rPr>
              <a:t>www</a:t>
            </a:r>
            <a:r>
              <a:rPr sz="1200" u="sng" dirty="0">
                <a:solidFill>
                  <a:srgbClr val="0563C1"/>
                </a:solidFill>
                <a:latin typeface="Times New Roman"/>
                <a:cs typeface="Times New Roman"/>
                <a:hlinkClick r:id="rId3"/>
              </a:rPr>
              <a:t>.s</a:t>
            </a:r>
            <a:r>
              <a:rPr sz="1200" u="sng" spc="10" dirty="0">
                <a:solidFill>
                  <a:srgbClr val="0563C1"/>
                </a:solidFill>
                <a:latin typeface="Times New Roman"/>
                <a:cs typeface="Times New Roman"/>
                <a:hlinkClick r:id="rId3"/>
              </a:rPr>
              <a:t>k</a:t>
            </a:r>
            <a:r>
              <a:rPr sz="1200" u="sng" spc="-25" dirty="0">
                <a:solidFill>
                  <a:srgbClr val="0563C1"/>
                </a:solidFill>
                <a:latin typeface="Times New Roman"/>
                <a:cs typeface="Times New Roman"/>
                <a:hlinkClick r:id="rId3"/>
              </a:rPr>
              <a:t>y</a:t>
            </a:r>
            <a:r>
              <a:rPr sz="1200" u="sng" spc="10" dirty="0">
                <a:solidFill>
                  <a:srgbClr val="0563C1"/>
                </a:solidFill>
                <a:latin typeface="Times New Roman"/>
                <a:cs typeface="Times New Roman"/>
                <a:hlinkClick r:id="rId3"/>
              </a:rPr>
              <a:t>s</a:t>
            </a:r>
            <a:r>
              <a:rPr sz="1200" u="sng" dirty="0">
                <a:solidFill>
                  <a:srgbClr val="0563C1"/>
                </a:solidFill>
                <a:latin typeface="Times New Roman"/>
                <a:cs typeface="Times New Roman"/>
                <a:hlinkClick r:id="rId3"/>
              </a:rPr>
              <a:t>oldi</a:t>
            </a:r>
            <a:r>
              <a:rPr sz="1200" u="sng" spc="-5" dirty="0">
                <a:solidFill>
                  <a:srgbClr val="0563C1"/>
                </a:solidFill>
                <a:latin typeface="Times New Roman"/>
                <a:cs typeface="Times New Roman"/>
                <a:hlinkClick r:id="rId3"/>
              </a:rPr>
              <a:t>er</a:t>
            </a:r>
            <a:r>
              <a:rPr sz="1200" u="sng" dirty="0">
                <a:solidFill>
                  <a:srgbClr val="0563C1"/>
                </a:solidFill>
                <a:latin typeface="Times New Roman"/>
                <a:cs typeface="Times New Roman"/>
                <a:hlinkClick r:id="rId3"/>
              </a:rPr>
              <a:t>.</a:t>
            </a:r>
            <a:r>
              <a:rPr sz="1200" u="sng" spc="10" dirty="0">
                <a:solidFill>
                  <a:srgbClr val="0563C1"/>
                </a:solidFill>
                <a:latin typeface="Times New Roman"/>
                <a:cs typeface="Times New Roman"/>
                <a:hlinkClick r:id="rId3"/>
              </a:rPr>
              <a:t>n</a:t>
            </a:r>
            <a:r>
              <a:rPr sz="1200" u="sng" spc="-5" dirty="0">
                <a:solidFill>
                  <a:srgbClr val="0563C1"/>
                </a:solidFill>
                <a:latin typeface="Times New Roman"/>
                <a:cs typeface="Times New Roman"/>
                <a:hlinkClick r:id="rId3"/>
              </a:rPr>
              <a:t>e</a:t>
            </a:r>
            <a:r>
              <a:rPr sz="1200" u="sng" dirty="0">
                <a:solidFill>
                  <a:srgbClr val="0563C1"/>
                </a:solidFill>
                <a:latin typeface="Times New Roman"/>
                <a:cs typeface="Times New Roman"/>
                <a:hlinkClick r:id="rId3"/>
              </a:rPr>
              <a:t>t/</a:t>
            </a:r>
            <a:r>
              <a:rPr sz="1200" u="sng" spc="-5" dirty="0">
                <a:solidFill>
                  <a:srgbClr val="0563C1"/>
                </a:solidFill>
                <a:latin typeface="Times New Roman"/>
                <a:cs typeface="Times New Roman"/>
                <a:hlinkClick r:id="rId3"/>
              </a:rPr>
              <a:t>A</a:t>
            </a:r>
            <a:r>
              <a:rPr sz="1200" u="sng" dirty="0">
                <a:solidFill>
                  <a:srgbClr val="0563C1"/>
                </a:solidFill>
                <a:latin typeface="Times New Roman"/>
                <a:cs typeface="Times New Roman"/>
                <a:hlinkClick r:id="rId3"/>
              </a:rPr>
              <a:t>bout</a:t>
            </a:r>
            <a:r>
              <a:rPr sz="1200" u="sng" spc="-5" dirty="0">
                <a:solidFill>
                  <a:srgbClr val="0563C1"/>
                </a:solidFill>
                <a:latin typeface="Times New Roman"/>
                <a:cs typeface="Times New Roman"/>
                <a:hlinkClick r:id="rId3"/>
              </a:rPr>
              <a:t>-</a:t>
            </a:r>
            <a:r>
              <a:rPr sz="1200" u="sng" dirty="0">
                <a:solidFill>
                  <a:srgbClr val="0563C1"/>
                </a:solidFill>
                <a:latin typeface="Times New Roman"/>
                <a:cs typeface="Times New Roman"/>
                <a:hlinkClick r:id="rId3"/>
              </a:rPr>
              <a:t>173d</a:t>
            </a:r>
            <a:r>
              <a:rPr sz="1200" u="sng" spc="5" dirty="0">
                <a:solidFill>
                  <a:srgbClr val="0563C1"/>
                </a:solidFill>
                <a:latin typeface="Times New Roman"/>
                <a:cs typeface="Times New Roman"/>
                <a:hlinkClick r:id="rId3"/>
              </a:rPr>
              <a:t>-</a:t>
            </a:r>
            <a:r>
              <a:rPr sz="1200" u="sng" spc="-5" dirty="0">
                <a:solidFill>
                  <a:srgbClr val="0563C1"/>
                </a:solidFill>
                <a:latin typeface="Times New Roman"/>
                <a:cs typeface="Times New Roman"/>
                <a:hlinkClick r:id="rId3"/>
              </a:rPr>
              <a:t>A</a:t>
            </a:r>
            <a:r>
              <a:rPr sz="1200" u="sng" dirty="0">
                <a:solidFill>
                  <a:srgbClr val="0563C1"/>
                </a:solidFill>
                <a:latin typeface="Times New Roman"/>
                <a:cs typeface="Times New Roman"/>
                <a:hlinkClick r:id="rId3"/>
              </a:rPr>
              <a:t>i</a:t>
            </a:r>
            <a:r>
              <a:rPr sz="1200" u="sng" spc="-5" dirty="0">
                <a:solidFill>
                  <a:srgbClr val="0563C1"/>
                </a:solidFill>
                <a:latin typeface="Times New Roman"/>
                <a:cs typeface="Times New Roman"/>
                <a:hlinkClick r:id="rId3"/>
              </a:rPr>
              <a:t>r</a:t>
            </a:r>
            <a:r>
              <a:rPr sz="1200" u="sng" dirty="0">
                <a:solidFill>
                  <a:srgbClr val="0563C1"/>
                </a:solidFill>
                <a:latin typeface="Times New Roman"/>
                <a:cs typeface="Times New Roman"/>
                <a:hlinkClick r:id="rId3"/>
              </a:rPr>
              <a:t>bo</a:t>
            </a:r>
            <a:r>
              <a:rPr sz="1200" u="sng" spc="-5" dirty="0">
                <a:solidFill>
                  <a:srgbClr val="0563C1"/>
                </a:solidFill>
                <a:latin typeface="Times New Roman"/>
                <a:cs typeface="Times New Roman"/>
                <a:hlinkClick r:id="rId3"/>
              </a:rPr>
              <a:t>r</a:t>
            </a:r>
            <a:r>
              <a:rPr sz="1200" u="sng" dirty="0">
                <a:solidFill>
                  <a:srgbClr val="0563C1"/>
                </a:solidFill>
                <a:latin typeface="Times New Roman"/>
                <a:cs typeface="Times New Roman"/>
                <a:hlinkClick r:id="rId3"/>
              </a:rPr>
              <a:t>n</a:t>
            </a:r>
            <a:r>
              <a:rPr sz="1200" u="sng" spc="-5" dirty="0">
                <a:solidFill>
                  <a:srgbClr val="0563C1"/>
                </a:solidFill>
                <a:latin typeface="Times New Roman"/>
                <a:cs typeface="Times New Roman"/>
                <a:hlinkClick r:id="rId3"/>
              </a:rPr>
              <a:t>e</a:t>
            </a:r>
            <a:r>
              <a:rPr sz="1200" u="sng" spc="5" dirty="0">
                <a:solidFill>
                  <a:srgbClr val="0563C1"/>
                </a:solidFill>
                <a:latin typeface="Times New Roman"/>
                <a:cs typeface="Times New Roman"/>
                <a:hlinkClick r:id="rId3"/>
              </a:rPr>
              <a:t>-</a:t>
            </a:r>
            <a:r>
              <a:rPr sz="1200" u="sng" spc="-10" dirty="0">
                <a:solidFill>
                  <a:srgbClr val="0563C1"/>
                </a:solidFill>
                <a:latin typeface="Times New Roman"/>
                <a:cs typeface="Times New Roman"/>
                <a:hlinkClick r:id="rId3"/>
              </a:rPr>
              <a:t>B</a:t>
            </a:r>
            <a:r>
              <a:rPr sz="1200" u="sng" spc="-5" dirty="0">
                <a:solidFill>
                  <a:srgbClr val="0563C1"/>
                </a:solidFill>
                <a:latin typeface="Times New Roman"/>
                <a:cs typeface="Times New Roman"/>
                <a:hlinkClick r:id="rId3"/>
              </a:rPr>
              <a:t>r</a:t>
            </a:r>
            <a:r>
              <a:rPr sz="1200" u="sng" spc="10" dirty="0">
                <a:solidFill>
                  <a:srgbClr val="0563C1"/>
                </a:solidFill>
                <a:latin typeface="Times New Roman"/>
                <a:cs typeface="Times New Roman"/>
                <a:hlinkClick r:id="rId3"/>
              </a:rPr>
              <a:t>i</a:t>
            </a:r>
            <a:r>
              <a:rPr sz="1200" u="sng" dirty="0">
                <a:solidFill>
                  <a:srgbClr val="0563C1"/>
                </a:solidFill>
                <a:latin typeface="Times New Roman"/>
                <a:cs typeface="Times New Roman"/>
                <a:hlinkClick r:id="rId3"/>
              </a:rPr>
              <a:t>g</a:t>
            </a:r>
            <a:r>
              <a:rPr sz="1200" u="sng" spc="-5" dirty="0">
                <a:solidFill>
                  <a:srgbClr val="0563C1"/>
                </a:solidFill>
                <a:latin typeface="Times New Roman"/>
                <a:cs typeface="Times New Roman"/>
                <a:hlinkClick r:id="rId3"/>
              </a:rPr>
              <a:t>a</a:t>
            </a:r>
            <a:r>
              <a:rPr sz="1200" u="sng" dirty="0">
                <a:solidFill>
                  <a:srgbClr val="0563C1"/>
                </a:solidFill>
                <a:latin typeface="Times New Roman"/>
                <a:cs typeface="Times New Roman"/>
                <a:hlinkClick r:id="rId3"/>
              </a:rPr>
              <a:t>d</a:t>
            </a:r>
            <a:r>
              <a:rPr sz="1200" u="sng" spc="-5" dirty="0">
                <a:solidFill>
                  <a:srgbClr val="0563C1"/>
                </a:solidFill>
                <a:latin typeface="Times New Roman"/>
                <a:cs typeface="Times New Roman"/>
                <a:hlinkClick r:id="rId3"/>
              </a:rPr>
              <a:t>e-A</a:t>
            </a:r>
            <a:r>
              <a:rPr sz="1200" u="sng" dirty="0">
                <a:solidFill>
                  <a:srgbClr val="0563C1"/>
                </a:solidFill>
                <a:latin typeface="Times New Roman"/>
                <a:cs typeface="Times New Roman"/>
                <a:hlinkClick r:id="rId3"/>
              </a:rPr>
              <a:t>ss</a:t>
            </a:r>
            <a:r>
              <a:rPr sz="1200" u="sng" spc="10" dirty="0">
                <a:solidFill>
                  <a:srgbClr val="0563C1"/>
                </a:solidFill>
                <a:latin typeface="Times New Roman"/>
                <a:cs typeface="Times New Roman"/>
                <a:hlinkClick r:id="rId3"/>
              </a:rPr>
              <a:t>o</a:t>
            </a:r>
            <a:r>
              <a:rPr sz="1200" u="sng" spc="-5" dirty="0">
                <a:solidFill>
                  <a:srgbClr val="0563C1"/>
                </a:solidFill>
                <a:latin typeface="Times New Roman"/>
                <a:cs typeface="Times New Roman"/>
                <a:hlinkClick r:id="rId3"/>
              </a:rPr>
              <a:t>c</a:t>
            </a:r>
            <a:r>
              <a:rPr sz="1200" u="sng" dirty="0">
                <a:solidFill>
                  <a:srgbClr val="0563C1"/>
                </a:solidFill>
                <a:latin typeface="Times New Roman"/>
                <a:cs typeface="Times New Roman"/>
                <a:hlinkClick r:id="rId3"/>
              </a:rPr>
              <a:t>i</a:t>
            </a:r>
            <a:r>
              <a:rPr sz="1200" u="sng" spc="-5" dirty="0">
                <a:solidFill>
                  <a:srgbClr val="0563C1"/>
                </a:solidFill>
                <a:latin typeface="Times New Roman"/>
                <a:cs typeface="Times New Roman"/>
                <a:hlinkClick r:id="rId3"/>
              </a:rPr>
              <a:t>a</a:t>
            </a:r>
            <a:r>
              <a:rPr sz="1200" u="sng" dirty="0">
                <a:solidFill>
                  <a:srgbClr val="0563C1"/>
                </a:solidFill>
                <a:latin typeface="Times New Roman"/>
                <a:cs typeface="Times New Roman"/>
                <a:hlinkClick r:id="rId3"/>
              </a:rPr>
              <a:t>tion</a:t>
            </a:r>
            <a:r>
              <a:rPr sz="1200" dirty="0">
                <a:solidFill>
                  <a:srgbClr val="0563C1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1700" y="7763559"/>
            <a:ext cx="1760855" cy="543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J</a:t>
            </a:r>
            <a:r>
              <a:rPr sz="1200" b="1" spc="-5" dirty="0">
                <a:latin typeface="Times New Roman"/>
                <a:cs typeface="Times New Roman"/>
              </a:rPr>
              <a:t>err</a:t>
            </a:r>
            <a:r>
              <a:rPr sz="1200" b="1" dirty="0">
                <a:latin typeface="Times New Roman"/>
                <a:cs typeface="Times New Roman"/>
              </a:rPr>
              <a:t>y L. </a:t>
            </a:r>
            <a:r>
              <a:rPr sz="1200" b="1" spc="-5" dirty="0">
                <a:latin typeface="Times New Roman"/>
                <a:cs typeface="Times New Roman"/>
              </a:rPr>
              <a:t>C</a:t>
            </a:r>
            <a:r>
              <a:rPr sz="1200" b="1" dirty="0">
                <a:latin typeface="Times New Roman"/>
                <a:cs typeface="Times New Roman"/>
              </a:rPr>
              <a:t>oop</a:t>
            </a:r>
            <a:r>
              <a:rPr sz="1200" b="1" spc="5" dirty="0">
                <a:latin typeface="Times New Roman"/>
                <a:cs typeface="Times New Roman"/>
              </a:rPr>
              <a:t>e</a:t>
            </a:r>
            <a:r>
              <a:rPr sz="1200" b="1" dirty="0">
                <a:latin typeface="Times New Roman"/>
                <a:cs typeface="Times New Roman"/>
              </a:rPr>
              <a:t>r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spc="5" dirty="0">
                <a:latin typeface="Times New Roman"/>
                <a:cs typeface="Times New Roman"/>
              </a:rPr>
              <a:t>C</a:t>
            </a:r>
            <a:r>
              <a:rPr sz="1200" b="1" spc="-15" dirty="0">
                <a:latin typeface="Times New Roman"/>
                <a:cs typeface="Times New Roman"/>
              </a:rPr>
              <a:t>P</a:t>
            </a:r>
            <a:r>
              <a:rPr sz="1200" b="1" dirty="0">
                <a:latin typeface="Times New Roman"/>
                <a:cs typeface="Times New Roman"/>
              </a:rPr>
              <a:t>A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T</a:t>
            </a:r>
            <a:r>
              <a:rPr sz="1200" b="1" spc="-5" dirty="0">
                <a:latin typeface="Times New Roman"/>
                <a:cs typeface="Times New Roman"/>
              </a:rPr>
              <a:t>re</a:t>
            </a:r>
            <a:r>
              <a:rPr sz="1200" b="1" dirty="0">
                <a:latin typeface="Times New Roman"/>
                <a:cs typeface="Times New Roman"/>
              </a:rPr>
              <a:t>asu</a:t>
            </a:r>
            <a:r>
              <a:rPr sz="1200" b="1" spc="-5" dirty="0">
                <a:latin typeface="Times New Roman"/>
                <a:cs typeface="Times New Roman"/>
              </a:rPr>
              <a:t>re</a:t>
            </a:r>
            <a:r>
              <a:rPr sz="1200" b="1" dirty="0">
                <a:latin typeface="Times New Roman"/>
                <a:cs typeface="Times New Roman"/>
              </a:rPr>
              <a:t>r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and W</a:t>
            </a:r>
            <a:r>
              <a:rPr sz="1200" b="1" spc="-5" dirty="0">
                <a:latin typeface="Times New Roman"/>
                <a:cs typeface="Times New Roman"/>
              </a:rPr>
              <a:t>e</a:t>
            </a:r>
            <a:r>
              <a:rPr sz="1200" b="1" spc="15" dirty="0">
                <a:latin typeface="Times New Roman"/>
                <a:cs typeface="Times New Roman"/>
              </a:rPr>
              <a:t>b</a:t>
            </a:r>
            <a:r>
              <a:rPr sz="1200" b="1" spc="-20" dirty="0">
                <a:latin typeface="Times New Roman"/>
                <a:cs typeface="Times New Roman"/>
              </a:rPr>
              <a:t>m</a:t>
            </a:r>
            <a:r>
              <a:rPr sz="1200" b="1" dirty="0">
                <a:latin typeface="Times New Roman"/>
                <a:cs typeface="Times New Roman"/>
              </a:rPr>
              <a:t>a</a:t>
            </a:r>
            <a:r>
              <a:rPr sz="1200" b="1" spc="10" dirty="0">
                <a:latin typeface="Times New Roman"/>
                <a:cs typeface="Times New Roman"/>
              </a:rPr>
              <a:t>s</a:t>
            </a:r>
            <a:r>
              <a:rPr sz="1200" b="1" spc="-5" dirty="0">
                <a:latin typeface="Times New Roman"/>
                <a:cs typeface="Times New Roman"/>
              </a:rPr>
              <a:t>te</a:t>
            </a:r>
            <a:r>
              <a:rPr sz="1200" b="1" dirty="0">
                <a:latin typeface="Times New Roman"/>
                <a:cs typeface="Times New Roman"/>
              </a:rPr>
              <a:t>r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03195" y="1295400"/>
            <a:ext cx="1054735" cy="0"/>
          </a:xfrm>
          <a:custGeom>
            <a:avLst/>
            <a:gdLst/>
            <a:ahLst/>
            <a:cxnLst/>
            <a:rect l="l" t="t" r="r" b="b"/>
            <a:pathLst>
              <a:path w="1054735">
                <a:moveTo>
                  <a:pt x="0" y="0"/>
                </a:moveTo>
                <a:lnTo>
                  <a:pt x="1054735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888740" y="1295400"/>
            <a:ext cx="1054735" cy="0"/>
          </a:xfrm>
          <a:custGeom>
            <a:avLst/>
            <a:gdLst/>
            <a:ahLst/>
            <a:cxnLst/>
            <a:rect l="l" t="t" r="r" b="b"/>
            <a:pathLst>
              <a:path w="1054735">
                <a:moveTo>
                  <a:pt x="0" y="0"/>
                </a:moveTo>
                <a:lnTo>
                  <a:pt x="1054735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073015" y="1295400"/>
            <a:ext cx="1056005" cy="0"/>
          </a:xfrm>
          <a:custGeom>
            <a:avLst/>
            <a:gdLst/>
            <a:ahLst/>
            <a:cxnLst/>
            <a:rect l="l" t="t" r="r" b="b"/>
            <a:pathLst>
              <a:path w="1056004">
                <a:moveTo>
                  <a:pt x="0" y="0"/>
                </a:moveTo>
                <a:lnTo>
                  <a:pt x="1056005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258559" y="1295400"/>
            <a:ext cx="1056640" cy="0"/>
          </a:xfrm>
          <a:custGeom>
            <a:avLst/>
            <a:gdLst/>
            <a:ahLst/>
            <a:cxnLst/>
            <a:rect l="l" t="t" r="r" b="b"/>
            <a:pathLst>
              <a:path w="1056640">
                <a:moveTo>
                  <a:pt x="0" y="0"/>
                </a:moveTo>
                <a:lnTo>
                  <a:pt x="1056640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547494" y="466358"/>
            <a:ext cx="4664710" cy="8108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90" algn="ctr">
              <a:lnSpc>
                <a:spcPts val="1310"/>
              </a:lnSpc>
            </a:pPr>
            <a:r>
              <a:rPr sz="1100" b="1" dirty="0">
                <a:latin typeface="Arial"/>
                <a:cs typeface="Arial"/>
              </a:rPr>
              <a:t>1</a:t>
            </a:r>
            <a:r>
              <a:rPr sz="1100" b="1" spc="-10" dirty="0">
                <a:latin typeface="Arial"/>
                <a:cs typeface="Arial"/>
              </a:rPr>
              <a:t>7</a:t>
            </a:r>
            <a:r>
              <a:rPr sz="1100" b="1" dirty="0">
                <a:latin typeface="Arial"/>
                <a:cs typeface="Arial"/>
              </a:rPr>
              <a:t>3d</a:t>
            </a:r>
            <a:r>
              <a:rPr sz="1100" b="1" spc="-5" dirty="0">
                <a:latin typeface="Arial"/>
                <a:cs typeface="Arial"/>
              </a:rPr>
              <a:t> </a:t>
            </a:r>
            <a:r>
              <a:rPr sz="1100" b="1" spc="-40" dirty="0">
                <a:latin typeface="Arial"/>
                <a:cs typeface="Arial"/>
              </a:rPr>
              <a:t>A</a:t>
            </a:r>
            <a:r>
              <a:rPr sz="1100" b="1" dirty="0">
                <a:latin typeface="Arial"/>
                <a:cs typeface="Arial"/>
              </a:rPr>
              <a:t>i</a:t>
            </a:r>
            <a:r>
              <a:rPr sz="1100" b="1" spc="10" dirty="0">
                <a:latin typeface="Arial"/>
                <a:cs typeface="Arial"/>
              </a:rPr>
              <a:t>r</a:t>
            </a:r>
            <a:r>
              <a:rPr sz="1100" b="1" dirty="0">
                <a:latin typeface="Arial"/>
                <a:cs typeface="Arial"/>
              </a:rPr>
              <a:t>borne</a:t>
            </a:r>
            <a:r>
              <a:rPr sz="1100" b="1" spc="-1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Bri</a:t>
            </a:r>
            <a:r>
              <a:rPr sz="1100" b="1" spc="10" dirty="0">
                <a:latin typeface="Arial"/>
                <a:cs typeface="Arial"/>
              </a:rPr>
              <a:t>g</a:t>
            </a:r>
            <a:r>
              <a:rPr sz="1100" b="1" spc="-10" dirty="0">
                <a:latin typeface="Arial"/>
                <a:cs typeface="Arial"/>
              </a:rPr>
              <a:t>a</a:t>
            </a:r>
            <a:r>
              <a:rPr sz="1100" b="1" dirty="0">
                <a:latin typeface="Arial"/>
                <a:cs typeface="Arial"/>
              </a:rPr>
              <a:t>de</a:t>
            </a:r>
            <a:r>
              <a:rPr sz="1100" b="1" spc="5" dirty="0">
                <a:latin typeface="Arial"/>
                <a:cs typeface="Arial"/>
              </a:rPr>
              <a:t> </a:t>
            </a:r>
            <a:r>
              <a:rPr sz="1100" b="1" spc="-50" dirty="0">
                <a:latin typeface="Arial"/>
                <a:cs typeface="Arial"/>
              </a:rPr>
              <a:t>A</a:t>
            </a:r>
            <a:r>
              <a:rPr sz="1100" b="1" dirty="0">
                <a:latin typeface="Arial"/>
                <a:cs typeface="Arial"/>
              </a:rPr>
              <a:t>sso</a:t>
            </a:r>
            <a:r>
              <a:rPr sz="1100" b="1" spc="-10" dirty="0">
                <a:latin typeface="Arial"/>
                <a:cs typeface="Arial"/>
              </a:rPr>
              <a:t>c</a:t>
            </a:r>
            <a:r>
              <a:rPr sz="1100" b="1" spc="0" dirty="0">
                <a:latin typeface="Arial"/>
                <a:cs typeface="Arial"/>
              </a:rPr>
              <a:t>i</a:t>
            </a:r>
            <a:r>
              <a:rPr sz="1100" b="1" spc="-10" dirty="0">
                <a:latin typeface="Arial"/>
                <a:cs typeface="Arial"/>
              </a:rPr>
              <a:t>a</a:t>
            </a:r>
            <a:r>
              <a:rPr sz="1100" b="1" spc="5" dirty="0">
                <a:latin typeface="Arial"/>
                <a:cs typeface="Arial"/>
              </a:rPr>
              <a:t>t</a:t>
            </a:r>
            <a:r>
              <a:rPr sz="1100" b="1" spc="-10" dirty="0">
                <a:latin typeface="Arial"/>
                <a:cs typeface="Arial"/>
              </a:rPr>
              <a:t>ion</a:t>
            </a:r>
            <a:endParaRPr sz="1100">
              <a:latin typeface="Arial"/>
              <a:cs typeface="Arial"/>
            </a:endParaRPr>
          </a:p>
          <a:p>
            <a:pPr algn="ctr">
              <a:lnSpc>
                <a:spcPts val="1545"/>
              </a:lnSpc>
            </a:pPr>
            <a:r>
              <a:rPr sz="1300" b="1" spc="-10" dirty="0">
                <a:latin typeface="Arial"/>
                <a:cs typeface="Arial"/>
              </a:rPr>
              <a:t>Statement</a:t>
            </a:r>
            <a:r>
              <a:rPr sz="1300" b="1" spc="-5" dirty="0">
                <a:latin typeface="Arial"/>
                <a:cs typeface="Arial"/>
              </a:rPr>
              <a:t> </a:t>
            </a:r>
            <a:r>
              <a:rPr sz="1300" b="1" spc="-10" dirty="0">
                <a:latin typeface="Arial"/>
                <a:cs typeface="Arial"/>
              </a:rPr>
              <a:t>of</a:t>
            </a:r>
            <a:r>
              <a:rPr sz="1300" b="1" spc="-5" dirty="0">
                <a:latin typeface="Arial"/>
                <a:cs typeface="Arial"/>
              </a:rPr>
              <a:t> </a:t>
            </a:r>
            <a:r>
              <a:rPr sz="1300" b="1" spc="-10" dirty="0">
                <a:latin typeface="Arial"/>
                <a:cs typeface="Arial"/>
              </a:rPr>
              <a:t>Financial</a:t>
            </a:r>
            <a:r>
              <a:rPr sz="1300" b="1" spc="-5" dirty="0">
                <a:latin typeface="Arial"/>
                <a:cs typeface="Arial"/>
              </a:rPr>
              <a:t> </a:t>
            </a:r>
            <a:r>
              <a:rPr sz="1300" b="1" spc="-10" dirty="0">
                <a:latin typeface="Arial"/>
                <a:cs typeface="Arial"/>
              </a:rPr>
              <a:t>Po</a:t>
            </a:r>
            <a:r>
              <a:rPr sz="1300" b="1" spc="-20" dirty="0">
                <a:latin typeface="Arial"/>
                <a:cs typeface="Arial"/>
              </a:rPr>
              <a:t>s</a:t>
            </a:r>
            <a:r>
              <a:rPr sz="1300" b="1" spc="-5" dirty="0">
                <a:latin typeface="Arial"/>
                <a:cs typeface="Arial"/>
              </a:rPr>
              <a:t>i</a:t>
            </a:r>
            <a:r>
              <a:rPr sz="1300" b="1" dirty="0">
                <a:latin typeface="Arial"/>
                <a:cs typeface="Arial"/>
              </a:rPr>
              <a:t>t</a:t>
            </a:r>
            <a:r>
              <a:rPr sz="1300" b="1" spc="-10" dirty="0">
                <a:latin typeface="Arial"/>
                <a:cs typeface="Arial"/>
              </a:rPr>
              <a:t>ion-</a:t>
            </a:r>
            <a:r>
              <a:rPr sz="1300" b="1" spc="-5" dirty="0">
                <a:latin typeface="Arial"/>
                <a:cs typeface="Arial"/>
              </a:rPr>
              <a:t> </a:t>
            </a:r>
            <a:r>
              <a:rPr sz="1300" b="1" spc="-10" dirty="0">
                <a:latin typeface="Arial"/>
                <a:cs typeface="Arial"/>
              </a:rPr>
              <a:t>Pre</a:t>
            </a:r>
            <a:r>
              <a:rPr sz="1300" b="1" spc="-35" dirty="0">
                <a:latin typeface="Arial"/>
                <a:cs typeface="Arial"/>
              </a:rPr>
              <a:t>v</a:t>
            </a:r>
            <a:r>
              <a:rPr sz="1300" b="1" spc="-15" dirty="0">
                <a:latin typeface="Arial"/>
                <a:cs typeface="Arial"/>
              </a:rPr>
              <a:t>i</a:t>
            </a:r>
            <a:r>
              <a:rPr sz="1300" b="1" dirty="0">
                <a:latin typeface="Arial"/>
                <a:cs typeface="Arial"/>
              </a:rPr>
              <a:t>o</a:t>
            </a:r>
            <a:r>
              <a:rPr sz="1300" b="1" spc="-10" dirty="0">
                <a:latin typeface="Arial"/>
                <a:cs typeface="Arial"/>
              </a:rPr>
              <a:t>us</a:t>
            </a:r>
            <a:r>
              <a:rPr sz="1300" b="1" spc="-15" dirty="0">
                <a:latin typeface="Arial"/>
                <a:cs typeface="Arial"/>
              </a:rPr>
              <a:t> </a:t>
            </a:r>
            <a:r>
              <a:rPr sz="1300" b="1" spc="-10" dirty="0">
                <a:latin typeface="Arial"/>
                <a:cs typeface="Arial"/>
              </a:rPr>
              <a:t>Year</a:t>
            </a:r>
            <a:r>
              <a:rPr sz="1300" b="1" spc="-5" dirty="0">
                <a:latin typeface="Arial"/>
                <a:cs typeface="Arial"/>
              </a:rPr>
              <a:t> </a:t>
            </a:r>
            <a:r>
              <a:rPr sz="1300" b="1" dirty="0">
                <a:latin typeface="Arial"/>
                <a:cs typeface="Arial"/>
              </a:rPr>
              <a:t>C</a:t>
            </a:r>
            <a:r>
              <a:rPr sz="1300" b="1" spc="-10" dirty="0">
                <a:latin typeface="Arial"/>
                <a:cs typeface="Arial"/>
              </a:rPr>
              <a:t>omp</a:t>
            </a:r>
            <a:r>
              <a:rPr sz="1300" b="1" spc="-20" dirty="0">
                <a:latin typeface="Arial"/>
                <a:cs typeface="Arial"/>
              </a:rPr>
              <a:t>a</a:t>
            </a:r>
            <a:r>
              <a:rPr sz="1300" b="1" spc="-10" dirty="0">
                <a:latin typeface="Arial"/>
                <a:cs typeface="Arial"/>
              </a:rPr>
              <a:t>rison</a:t>
            </a:r>
            <a:endParaRPr sz="1300">
              <a:latin typeface="Arial"/>
              <a:cs typeface="Arial"/>
            </a:endParaRPr>
          </a:p>
          <a:p>
            <a:pPr marL="10160" algn="ctr">
              <a:lnSpc>
                <a:spcPts val="1195"/>
              </a:lnSpc>
            </a:pPr>
            <a:r>
              <a:rPr sz="1000" b="1" spc="-45" dirty="0">
                <a:latin typeface="Arial"/>
                <a:cs typeface="Arial"/>
              </a:rPr>
              <a:t>A</a:t>
            </a:r>
            <a:r>
              <a:rPr sz="1000" b="1" spc="-10" dirty="0">
                <a:latin typeface="Arial"/>
                <a:cs typeface="Arial"/>
              </a:rPr>
              <a:t>s </a:t>
            </a:r>
            <a:r>
              <a:rPr sz="1000" b="1" dirty="0">
                <a:latin typeface="Arial"/>
                <a:cs typeface="Arial"/>
              </a:rPr>
              <a:t>o</a:t>
            </a:r>
            <a:r>
              <a:rPr sz="1000" b="1" spc="-5" dirty="0">
                <a:latin typeface="Arial"/>
                <a:cs typeface="Arial"/>
              </a:rPr>
              <a:t>f D</a:t>
            </a:r>
            <a:r>
              <a:rPr sz="1000" b="1" spc="-20" dirty="0">
                <a:latin typeface="Arial"/>
                <a:cs typeface="Arial"/>
              </a:rPr>
              <a:t>e</a:t>
            </a:r>
            <a:r>
              <a:rPr sz="1000" b="1" spc="-10" dirty="0">
                <a:latin typeface="Arial"/>
                <a:cs typeface="Arial"/>
              </a:rPr>
              <a:t>cem</a:t>
            </a:r>
            <a:r>
              <a:rPr sz="1000" b="1" dirty="0">
                <a:latin typeface="Arial"/>
                <a:cs typeface="Arial"/>
              </a:rPr>
              <a:t>b</a:t>
            </a:r>
            <a:r>
              <a:rPr sz="1000" b="1" spc="-20" dirty="0">
                <a:latin typeface="Arial"/>
                <a:cs typeface="Arial"/>
              </a:rPr>
              <a:t>e</a:t>
            </a:r>
            <a:r>
              <a:rPr sz="1000" b="1" spc="-5" dirty="0">
                <a:latin typeface="Arial"/>
                <a:cs typeface="Arial"/>
              </a:rPr>
              <a:t>r </a:t>
            </a:r>
            <a:r>
              <a:rPr sz="1000" b="1" spc="-20" dirty="0">
                <a:latin typeface="Arial"/>
                <a:cs typeface="Arial"/>
              </a:rPr>
              <a:t>3</a:t>
            </a:r>
            <a:r>
              <a:rPr sz="1000" b="1" spc="-5" dirty="0">
                <a:latin typeface="Arial"/>
                <a:cs typeface="Arial"/>
              </a:rPr>
              <a:t>1, </a:t>
            </a:r>
            <a:r>
              <a:rPr sz="1000" b="1" spc="-10" dirty="0">
                <a:latin typeface="Arial"/>
                <a:cs typeface="Arial"/>
              </a:rPr>
              <a:t>2</a:t>
            </a:r>
            <a:r>
              <a:rPr sz="1000" b="1" spc="-20" dirty="0">
                <a:latin typeface="Arial"/>
                <a:cs typeface="Arial"/>
              </a:rPr>
              <a:t>0</a:t>
            </a:r>
            <a:r>
              <a:rPr sz="1000" b="1" spc="-10" dirty="0">
                <a:latin typeface="Arial"/>
                <a:cs typeface="Arial"/>
              </a:rPr>
              <a:t>14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sz="1200">
              <a:latin typeface="Times New Roman"/>
              <a:cs typeface="Times New Roman"/>
            </a:endParaRPr>
          </a:p>
          <a:p>
            <a:pPr marL="1433195">
              <a:lnSpc>
                <a:spcPct val="100000"/>
              </a:lnSpc>
              <a:tabLst>
                <a:tab pos="2618105" algn="l"/>
                <a:tab pos="3823970" algn="l"/>
              </a:tabLst>
            </a:pPr>
            <a:r>
              <a:rPr sz="800" b="1" dirty="0">
                <a:latin typeface="Arial"/>
                <a:cs typeface="Arial"/>
              </a:rPr>
              <a:t>D</a:t>
            </a:r>
            <a:r>
              <a:rPr sz="800" b="1" spc="-5" dirty="0">
                <a:latin typeface="Arial"/>
                <a:cs typeface="Arial"/>
              </a:rPr>
              <a:t>e</a:t>
            </a:r>
            <a:r>
              <a:rPr sz="800" b="1" dirty="0">
                <a:latin typeface="Arial"/>
                <a:cs typeface="Arial"/>
              </a:rPr>
              <a:t>c</a:t>
            </a:r>
            <a:r>
              <a:rPr sz="800" b="1" spc="-5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31,</a:t>
            </a:r>
            <a:r>
              <a:rPr sz="800" b="1" spc="10" dirty="0">
                <a:latin typeface="Arial"/>
                <a:cs typeface="Arial"/>
              </a:rPr>
              <a:t> </a:t>
            </a:r>
            <a:r>
              <a:rPr sz="800" b="1" spc="-5" dirty="0">
                <a:latin typeface="Arial"/>
                <a:cs typeface="Arial"/>
              </a:rPr>
              <a:t>1</a:t>
            </a:r>
            <a:r>
              <a:rPr sz="800" b="1" dirty="0">
                <a:latin typeface="Arial"/>
                <a:cs typeface="Arial"/>
              </a:rPr>
              <a:t>4	D</a:t>
            </a:r>
            <a:r>
              <a:rPr sz="800" b="1" spc="-5" dirty="0">
                <a:latin typeface="Arial"/>
                <a:cs typeface="Arial"/>
              </a:rPr>
              <a:t>e</a:t>
            </a:r>
            <a:r>
              <a:rPr sz="800" b="1" dirty="0">
                <a:latin typeface="Arial"/>
                <a:cs typeface="Arial"/>
              </a:rPr>
              <a:t>c</a:t>
            </a:r>
            <a:r>
              <a:rPr sz="800" b="1" spc="-5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31,</a:t>
            </a:r>
            <a:r>
              <a:rPr sz="800" b="1" spc="10" dirty="0">
                <a:latin typeface="Arial"/>
                <a:cs typeface="Arial"/>
              </a:rPr>
              <a:t> </a:t>
            </a:r>
            <a:r>
              <a:rPr sz="800" b="1" spc="-5" dirty="0">
                <a:latin typeface="Arial"/>
                <a:cs typeface="Arial"/>
              </a:rPr>
              <a:t>1</a:t>
            </a:r>
            <a:r>
              <a:rPr sz="800" b="1" dirty="0">
                <a:latin typeface="Arial"/>
                <a:cs typeface="Arial"/>
              </a:rPr>
              <a:t>3	$</a:t>
            </a:r>
            <a:r>
              <a:rPr sz="800" b="1" spc="5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C</a:t>
            </a:r>
            <a:r>
              <a:rPr sz="800" b="1" spc="-10" dirty="0">
                <a:latin typeface="Arial"/>
                <a:cs typeface="Arial"/>
              </a:rPr>
              <a:t>h</a:t>
            </a:r>
            <a:r>
              <a:rPr sz="800" b="1" dirty="0">
                <a:latin typeface="Arial"/>
                <a:cs typeface="Arial"/>
              </a:rPr>
              <a:t>an</a:t>
            </a:r>
            <a:r>
              <a:rPr sz="800" b="1" spc="5" dirty="0">
                <a:latin typeface="Arial"/>
                <a:cs typeface="Arial"/>
              </a:rPr>
              <a:t>g</a:t>
            </a:r>
            <a:r>
              <a:rPr sz="800" b="1" dirty="0">
                <a:latin typeface="Arial"/>
                <a:cs typeface="Arial"/>
              </a:rPr>
              <a:t>e</a:t>
            </a:r>
            <a:endParaRPr sz="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527800" y="1149314"/>
            <a:ext cx="517525" cy="127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Arial"/>
                <a:cs typeface="Arial"/>
              </a:rPr>
              <a:t>% </a:t>
            </a:r>
            <a:r>
              <a:rPr sz="800" b="1" spc="-10" dirty="0">
                <a:latin typeface="Arial"/>
                <a:cs typeface="Arial"/>
              </a:rPr>
              <a:t>C</a:t>
            </a:r>
            <a:r>
              <a:rPr sz="800" b="1" spc="5" dirty="0">
                <a:latin typeface="Arial"/>
                <a:cs typeface="Arial"/>
              </a:rPr>
              <a:t>h</a:t>
            </a:r>
            <a:r>
              <a:rPr sz="800" b="1" spc="-5" dirty="0">
                <a:latin typeface="Arial"/>
                <a:cs typeface="Arial"/>
              </a:rPr>
              <a:t>a</a:t>
            </a:r>
            <a:r>
              <a:rPr sz="800" b="1" dirty="0">
                <a:latin typeface="Arial"/>
                <a:cs typeface="Arial"/>
              </a:rPr>
              <a:t>nge</a:t>
            </a:r>
            <a:endParaRPr sz="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4500" y="1347434"/>
            <a:ext cx="1167765" cy="3714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45" dirty="0">
                <a:latin typeface="Arial"/>
                <a:cs typeface="Arial"/>
              </a:rPr>
              <a:t>A</a:t>
            </a:r>
            <a:r>
              <a:rPr sz="800" b="1" spc="10" dirty="0">
                <a:latin typeface="Arial"/>
                <a:cs typeface="Arial"/>
              </a:rPr>
              <a:t>S</a:t>
            </a:r>
            <a:r>
              <a:rPr sz="800" b="1" dirty="0">
                <a:latin typeface="Arial"/>
                <a:cs typeface="Arial"/>
              </a:rPr>
              <a:t>SE</a:t>
            </a:r>
            <a:r>
              <a:rPr sz="800" b="1" spc="-10" dirty="0">
                <a:latin typeface="Arial"/>
                <a:cs typeface="Arial"/>
              </a:rPr>
              <a:t>T</a:t>
            </a:r>
            <a:r>
              <a:rPr sz="800" b="1" dirty="0">
                <a:latin typeface="Arial"/>
                <a:cs typeface="Arial"/>
              </a:rPr>
              <a:t>S</a:t>
            </a:r>
            <a:endParaRPr sz="800">
              <a:latin typeface="Arial"/>
              <a:cs typeface="Arial"/>
            </a:endParaRPr>
          </a:p>
          <a:p>
            <a:pPr marL="276225" marR="5080" indent="-132715">
              <a:lnSpc>
                <a:spcPct val="100000"/>
              </a:lnSpc>
            </a:pPr>
            <a:r>
              <a:rPr sz="800" b="1" dirty="0">
                <a:latin typeface="Arial"/>
                <a:cs typeface="Arial"/>
              </a:rPr>
              <a:t>Cu</a:t>
            </a:r>
            <a:r>
              <a:rPr sz="800" b="1" spc="-10" dirty="0">
                <a:latin typeface="Arial"/>
                <a:cs typeface="Arial"/>
              </a:rPr>
              <a:t>r</a:t>
            </a:r>
            <a:r>
              <a:rPr sz="800" b="1" dirty="0">
                <a:latin typeface="Arial"/>
                <a:cs typeface="Arial"/>
              </a:rPr>
              <a:t>rent</a:t>
            </a:r>
            <a:r>
              <a:rPr sz="800" b="1" spc="-5" dirty="0">
                <a:latin typeface="Arial"/>
                <a:cs typeface="Arial"/>
              </a:rPr>
              <a:t> </a:t>
            </a:r>
            <a:r>
              <a:rPr sz="800" b="1" spc="-45" dirty="0">
                <a:latin typeface="Arial"/>
                <a:cs typeface="Arial"/>
              </a:rPr>
              <a:t>A</a:t>
            </a:r>
            <a:r>
              <a:rPr sz="800" b="1" dirty="0">
                <a:latin typeface="Arial"/>
                <a:cs typeface="Arial"/>
              </a:rPr>
              <a:t>s</a:t>
            </a:r>
            <a:r>
              <a:rPr sz="800" b="1" spc="-5" dirty="0">
                <a:latin typeface="Arial"/>
                <a:cs typeface="Arial"/>
              </a:rPr>
              <a:t>s</a:t>
            </a:r>
            <a:r>
              <a:rPr sz="800" b="1" dirty="0">
                <a:latin typeface="Arial"/>
                <a:cs typeface="Arial"/>
              </a:rPr>
              <a:t>ets Ch</a:t>
            </a:r>
            <a:r>
              <a:rPr sz="800" b="1" spc="-5" dirty="0">
                <a:latin typeface="Arial"/>
                <a:cs typeface="Arial"/>
              </a:rPr>
              <a:t>ec</a:t>
            </a:r>
            <a:r>
              <a:rPr sz="800" b="1" dirty="0">
                <a:latin typeface="Arial"/>
                <a:cs typeface="Arial"/>
              </a:rPr>
              <a:t>ki</a:t>
            </a:r>
            <a:r>
              <a:rPr sz="800" b="1" spc="5" dirty="0">
                <a:latin typeface="Arial"/>
                <a:cs typeface="Arial"/>
              </a:rPr>
              <a:t>n</a:t>
            </a:r>
            <a:r>
              <a:rPr sz="800" b="1" dirty="0">
                <a:latin typeface="Arial"/>
                <a:cs typeface="Arial"/>
              </a:rPr>
              <a:t>g/</a:t>
            </a:r>
            <a:r>
              <a:rPr sz="800" b="1" spc="10" dirty="0">
                <a:latin typeface="Arial"/>
                <a:cs typeface="Arial"/>
              </a:rPr>
              <a:t>S</a:t>
            </a:r>
            <a:r>
              <a:rPr sz="800" b="1" spc="-5" dirty="0">
                <a:latin typeface="Arial"/>
                <a:cs typeface="Arial"/>
              </a:rPr>
              <a:t>av</a:t>
            </a:r>
            <a:r>
              <a:rPr sz="800" b="1" spc="0" dirty="0">
                <a:latin typeface="Arial"/>
                <a:cs typeface="Arial"/>
              </a:rPr>
              <a:t>i</a:t>
            </a:r>
            <a:r>
              <a:rPr sz="800" b="1" dirty="0">
                <a:latin typeface="Arial"/>
                <a:cs typeface="Arial"/>
              </a:rPr>
              <a:t>ngs</a:t>
            </a:r>
            <a:endParaRPr sz="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75309" y="5370794"/>
            <a:ext cx="1455420" cy="3714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Arial"/>
                <a:cs typeface="Arial"/>
              </a:rPr>
              <a:t>L</a:t>
            </a:r>
            <a:r>
              <a:rPr sz="800" b="1" spc="10" dirty="0">
                <a:latin typeface="Arial"/>
                <a:cs typeface="Arial"/>
              </a:rPr>
              <a:t>i</a:t>
            </a:r>
            <a:r>
              <a:rPr sz="800" b="1" spc="-5" dirty="0">
                <a:latin typeface="Arial"/>
                <a:cs typeface="Arial"/>
              </a:rPr>
              <a:t>a</a:t>
            </a:r>
            <a:r>
              <a:rPr sz="800" b="1" dirty="0">
                <a:latin typeface="Arial"/>
                <a:cs typeface="Arial"/>
              </a:rPr>
              <a:t>bi</a:t>
            </a:r>
            <a:r>
              <a:rPr sz="800" b="1" spc="10" dirty="0">
                <a:latin typeface="Arial"/>
                <a:cs typeface="Arial"/>
              </a:rPr>
              <a:t>l</a:t>
            </a:r>
            <a:r>
              <a:rPr sz="800" b="1" dirty="0">
                <a:latin typeface="Arial"/>
                <a:cs typeface="Arial"/>
              </a:rPr>
              <a:t>ities</a:t>
            </a:r>
            <a:endParaRPr sz="800">
              <a:latin typeface="Arial"/>
              <a:cs typeface="Arial"/>
            </a:endParaRPr>
          </a:p>
          <a:p>
            <a:pPr marL="145415">
              <a:lnSpc>
                <a:spcPct val="100000"/>
              </a:lnSpc>
            </a:pPr>
            <a:r>
              <a:rPr sz="800" b="1" dirty="0">
                <a:latin typeface="Arial"/>
                <a:cs typeface="Arial"/>
              </a:rPr>
              <a:t>Cu</a:t>
            </a:r>
            <a:r>
              <a:rPr sz="800" b="1" spc="-10" dirty="0">
                <a:latin typeface="Arial"/>
                <a:cs typeface="Arial"/>
              </a:rPr>
              <a:t>r</a:t>
            </a:r>
            <a:r>
              <a:rPr sz="800" b="1" dirty="0">
                <a:latin typeface="Arial"/>
                <a:cs typeface="Arial"/>
              </a:rPr>
              <a:t>rent</a:t>
            </a:r>
            <a:r>
              <a:rPr sz="800" b="1" spc="-5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L</a:t>
            </a:r>
            <a:r>
              <a:rPr sz="800" b="1" spc="10" dirty="0">
                <a:latin typeface="Arial"/>
                <a:cs typeface="Arial"/>
              </a:rPr>
              <a:t>i</a:t>
            </a:r>
            <a:r>
              <a:rPr sz="800" b="1" spc="-5" dirty="0">
                <a:latin typeface="Arial"/>
                <a:cs typeface="Arial"/>
              </a:rPr>
              <a:t>a</a:t>
            </a:r>
            <a:r>
              <a:rPr sz="800" b="1" dirty="0">
                <a:latin typeface="Arial"/>
                <a:cs typeface="Arial"/>
              </a:rPr>
              <a:t>b</a:t>
            </a:r>
            <a:r>
              <a:rPr sz="800" b="1" spc="10" dirty="0">
                <a:latin typeface="Arial"/>
                <a:cs typeface="Arial"/>
              </a:rPr>
              <a:t>i</a:t>
            </a:r>
            <a:r>
              <a:rPr sz="800" b="1" dirty="0">
                <a:latin typeface="Arial"/>
                <a:cs typeface="Arial"/>
              </a:rPr>
              <a:t>li</a:t>
            </a:r>
            <a:r>
              <a:rPr sz="800" b="1" spc="5" dirty="0">
                <a:latin typeface="Arial"/>
                <a:cs typeface="Arial"/>
              </a:rPr>
              <a:t>t</a:t>
            </a:r>
            <a:r>
              <a:rPr sz="800" b="1" dirty="0">
                <a:latin typeface="Arial"/>
                <a:cs typeface="Arial"/>
              </a:rPr>
              <a:t>i</a:t>
            </a:r>
            <a:r>
              <a:rPr sz="800" b="1" spc="-5" dirty="0">
                <a:latin typeface="Arial"/>
                <a:cs typeface="Arial"/>
              </a:rPr>
              <a:t>e</a:t>
            </a:r>
            <a:r>
              <a:rPr sz="800" b="1" dirty="0">
                <a:latin typeface="Arial"/>
                <a:cs typeface="Arial"/>
              </a:rPr>
              <a:t>s</a:t>
            </a:r>
            <a:endParaRPr sz="800">
              <a:latin typeface="Arial"/>
              <a:cs typeface="Arial"/>
            </a:endParaRPr>
          </a:p>
          <a:p>
            <a:pPr marL="276225">
              <a:lnSpc>
                <a:spcPct val="100000"/>
              </a:lnSpc>
            </a:pPr>
            <a:r>
              <a:rPr sz="800" b="1" dirty="0">
                <a:latin typeface="Arial"/>
                <a:cs typeface="Arial"/>
              </a:rPr>
              <a:t>Oth</a:t>
            </a:r>
            <a:r>
              <a:rPr sz="800" b="1" spc="-5" dirty="0">
                <a:latin typeface="Arial"/>
                <a:cs typeface="Arial"/>
              </a:rPr>
              <a:t>e</a:t>
            </a:r>
            <a:r>
              <a:rPr sz="800" b="1" dirty="0">
                <a:latin typeface="Arial"/>
                <a:cs typeface="Arial"/>
              </a:rPr>
              <a:t>r</a:t>
            </a:r>
            <a:r>
              <a:rPr sz="800" b="1" spc="-5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Curr</a:t>
            </a:r>
            <a:r>
              <a:rPr sz="800" b="1" spc="-5" dirty="0">
                <a:latin typeface="Arial"/>
                <a:cs typeface="Arial"/>
              </a:rPr>
              <a:t>e</a:t>
            </a:r>
            <a:r>
              <a:rPr sz="800" b="1" dirty="0">
                <a:latin typeface="Arial"/>
                <a:cs typeface="Arial"/>
              </a:rPr>
              <a:t>nt</a:t>
            </a:r>
            <a:r>
              <a:rPr sz="800" b="1" spc="-5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L</a:t>
            </a:r>
            <a:r>
              <a:rPr sz="800" b="1" spc="10" dirty="0">
                <a:latin typeface="Arial"/>
                <a:cs typeface="Arial"/>
              </a:rPr>
              <a:t>i</a:t>
            </a:r>
            <a:r>
              <a:rPr sz="800" b="1" spc="-5" dirty="0">
                <a:latin typeface="Arial"/>
                <a:cs typeface="Arial"/>
              </a:rPr>
              <a:t>a</a:t>
            </a:r>
            <a:r>
              <a:rPr sz="800" b="1" dirty="0">
                <a:latin typeface="Arial"/>
                <a:cs typeface="Arial"/>
              </a:rPr>
              <a:t>b</a:t>
            </a:r>
            <a:r>
              <a:rPr sz="800" b="1" spc="10" dirty="0">
                <a:latin typeface="Arial"/>
                <a:cs typeface="Arial"/>
              </a:rPr>
              <a:t>i</a:t>
            </a:r>
            <a:r>
              <a:rPr sz="800" b="1" dirty="0">
                <a:latin typeface="Arial"/>
                <a:cs typeface="Arial"/>
              </a:rPr>
              <a:t>li</a:t>
            </a:r>
            <a:r>
              <a:rPr sz="800" b="1" spc="5" dirty="0">
                <a:latin typeface="Arial"/>
                <a:cs typeface="Arial"/>
              </a:rPr>
              <a:t>t</a:t>
            </a:r>
            <a:r>
              <a:rPr sz="800" b="1" dirty="0">
                <a:latin typeface="Arial"/>
                <a:cs typeface="Arial"/>
              </a:rPr>
              <a:t>i</a:t>
            </a:r>
            <a:r>
              <a:rPr sz="800" b="1" spc="-5" dirty="0">
                <a:latin typeface="Arial"/>
                <a:cs typeface="Arial"/>
              </a:rPr>
              <a:t>e</a:t>
            </a:r>
            <a:r>
              <a:rPr sz="800" b="1" dirty="0">
                <a:latin typeface="Arial"/>
                <a:cs typeface="Arial"/>
              </a:rPr>
              <a:t>s</a:t>
            </a:r>
            <a:endParaRPr sz="8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888740" y="8260080"/>
            <a:ext cx="1054735" cy="0"/>
          </a:xfrm>
          <a:custGeom>
            <a:avLst/>
            <a:gdLst/>
            <a:ahLst/>
            <a:cxnLst/>
            <a:rect l="l" t="t" r="r" b="b"/>
            <a:pathLst>
              <a:path w="1054735">
                <a:moveTo>
                  <a:pt x="0" y="0"/>
                </a:moveTo>
                <a:lnTo>
                  <a:pt x="1054735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073015" y="8260080"/>
            <a:ext cx="1056005" cy="0"/>
          </a:xfrm>
          <a:custGeom>
            <a:avLst/>
            <a:gdLst/>
            <a:ahLst/>
            <a:cxnLst/>
            <a:rect l="l" t="t" r="r" b="b"/>
            <a:pathLst>
              <a:path w="1056004">
                <a:moveTo>
                  <a:pt x="0" y="0"/>
                </a:moveTo>
                <a:lnTo>
                  <a:pt x="1056005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258559" y="8260080"/>
            <a:ext cx="1056640" cy="0"/>
          </a:xfrm>
          <a:custGeom>
            <a:avLst/>
            <a:gdLst/>
            <a:ahLst/>
            <a:cxnLst/>
            <a:rect l="l" t="t" r="r" b="b"/>
            <a:pathLst>
              <a:path w="1056640">
                <a:moveTo>
                  <a:pt x="0" y="0"/>
                </a:moveTo>
                <a:lnTo>
                  <a:pt x="105664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6972934" y="9481149"/>
            <a:ext cx="353695" cy="127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Arial"/>
                <a:cs typeface="Arial"/>
              </a:rPr>
              <a:t>Page</a:t>
            </a:r>
            <a:r>
              <a:rPr sz="800" b="1" spc="-5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1</a:t>
            </a:r>
            <a:endParaRPr sz="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269101" y="9596546"/>
            <a:ext cx="60198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Arial"/>
                <a:cs typeface="Arial"/>
              </a:rPr>
              <a:t>Page</a:t>
            </a:r>
            <a:r>
              <a:rPr sz="800" spc="-5" dirty="0">
                <a:latin typeface="Arial"/>
                <a:cs typeface="Arial"/>
              </a:rPr>
              <a:t> </a:t>
            </a:r>
            <a:fld id="{81D60167-4931-47E6-BA6A-407CBD079E47}" type="slidenum">
              <a:rPr sz="800" dirty="0">
                <a:latin typeface="Arial"/>
                <a:cs typeface="Arial"/>
              </a:rPr>
              <a:t>7</a:t>
            </a:fld>
            <a:r>
              <a:rPr sz="800" spc="-5" dirty="0">
                <a:latin typeface="Arial"/>
                <a:cs typeface="Arial"/>
              </a:rPr>
              <a:t> </a:t>
            </a:r>
            <a:r>
              <a:rPr sz="800" spc="-10" dirty="0">
                <a:latin typeface="Arial"/>
                <a:cs typeface="Arial"/>
              </a:rPr>
              <a:t>o</a:t>
            </a:r>
            <a:r>
              <a:rPr sz="800" spc="-5" dirty="0">
                <a:latin typeface="Arial"/>
                <a:cs typeface="Arial"/>
              </a:rPr>
              <a:t>f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14</a:t>
            </a:r>
            <a:endParaRPr sz="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44500" y="504789"/>
            <a:ext cx="693420" cy="474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5" dirty="0">
                <a:latin typeface="Arial"/>
                <a:cs typeface="Arial"/>
              </a:rPr>
              <a:t>8</a:t>
            </a:r>
            <a:r>
              <a:rPr sz="800" b="1" spc="10" dirty="0">
                <a:latin typeface="Arial"/>
                <a:cs typeface="Arial"/>
              </a:rPr>
              <a:t>:</a:t>
            </a:r>
            <a:r>
              <a:rPr sz="800" b="1" spc="-5" dirty="0">
                <a:latin typeface="Arial"/>
                <a:cs typeface="Arial"/>
              </a:rPr>
              <a:t>0</a:t>
            </a:r>
            <a:r>
              <a:rPr sz="800" b="1" dirty="0">
                <a:latin typeface="Arial"/>
                <a:cs typeface="Arial"/>
              </a:rPr>
              <a:t>1</a:t>
            </a:r>
            <a:r>
              <a:rPr sz="800" b="1" spc="5" dirty="0">
                <a:latin typeface="Arial"/>
                <a:cs typeface="Arial"/>
              </a:rPr>
              <a:t> </a:t>
            </a:r>
            <a:r>
              <a:rPr sz="800" b="1" spc="-45" dirty="0">
                <a:latin typeface="Arial"/>
                <a:cs typeface="Arial"/>
              </a:rPr>
              <a:t>A</a:t>
            </a:r>
            <a:r>
              <a:rPr sz="800" b="1" dirty="0">
                <a:latin typeface="Arial"/>
                <a:cs typeface="Arial"/>
              </a:rPr>
              <a:t>M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800" b="1" spc="-5" dirty="0">
                <a:latin typeface="Arial"/>
                <a:cs typeface="Arial"/>
              </a:rPr>
              <a:t>0</a:t>
            </a:r>
            <a:r>
              <a:rPr sz="800" b="1" dirty="0">
                <a:latin typeface="Arial"/>
                <a:cs typeface="Arial"/>
              </a:rPr>
              <a:t>4/2</a:t>
            </a:r>
            <a:r>
              <a:rPr sz="800" b="1" spc="-5" dirty="0">
                <a:latin typeface="Arial"/>
                <a:cs typeface="Arial"/>
              </a:rPr>
              <a:t>8</a:t>
            </a:r>
            <a:r>
              <a:rPr sz="800" b="1" spc="0" dirty="0">
                <a:latin typeface="Arial"/>
                <a:cs typeface="Arial"/>
              </a:rPr>
              <a:t>/</a:t>
            </a:r>
            <a:r>
              <a:rPr sz="800" b="1" spc="-5" dirty="0">
                <a:latin typeface="Arial"/>
                <a:cs typeface="Arial"/>
              </a:rPr>
              <a:t>1</a:t>
            </a:r>
            <a:r>
              <a:rPr sz="800" b="1" dirty="0">
                <a:latin typeface="Arial"/>
                <a:cs typeface="Arial"/>
              </a:rPr>
              <a:t>5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800" b="1" spc="-45" dirty="0">
                <a:latin typeface="Arial"/>
                <a:cs typeface="Arial"/>
              </a:rPr>
              <a:t>A</a:t>
            </a:r>
            <a:r>
              <a:rPr sz="800" b="1" dirty="0">
                <a:latin typeface="Arial"/>
                <a:cs typeface="Arial"/>
              </a:rPr>
              <a:t>c</a:t>
            </a:r>
            <a:r>
              <a:rPr sz="800" b="1" spc="-5" dirty="0">
                <a:latin typeface="Arial"/>
                <a:cs typeface="Arial"/>
              </a:rPr>
              <a:t>c</a:t>
            </a:r>
            <a:r>
              <a:rPr sz="800" b="1" dirty="0">
                <a:latin typeface="Arial"/>
                <a:cs typeface="Arial"/>
              </a:rPr>
              <a:t>rual</a:t>
            </a:r>
            <a:r>
              <a:rPr sz="800" b="1" spc="10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B</a:t>
            </a:r>
            <a:r>
              <a:rPr sz="800" b="1" spc="-5" dirty="0">
                <a:latin typeface="Arial"/>
                <a:cs typeface="Arial"/>
              </a:rPr>
              <a:t>as</a:t>
            </a:r>
            <a:r>
              <a:rPr sz="800" b="1" dirty="0">
                <a:latin typeface="Arial"/>
                <a:cs typeface="Arial"/>
              </a:rPr>
              <a:t>is</a:t>
            </a:r>
            <a:endParaRPr sz="800">
              <a:latin typeface="Arial"/>
              <a:cs typeface="Arial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422275" y="1731292"/>
          <a:ext cx="6928341" cy="36471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0920"/>
                <a:gridCol w="1080346"/>
                <a:gridCol w="105198"/>
                <a:gridCol w="1080672"/>
                <a:gridCol w="103602"/>
                <a:gridCol w="1081512"/>
                <a:gridCol w="104032"/>
                <a:gridCol w="1092059"/>
              </a:tblGrid>
              <a:tr h="105251">
                <a:tc>
                  <a:txBody>
                    <a:bodyPr/>
                    <a:lstStyle/>
                    <a:p>
                      <a:pPr marL="429259">
                        <a:lnSpc>
                          <a:spcPct val="100000"/>
                        </a:lnSpc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·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4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ca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Ch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ng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1980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1,7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7.56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9050" algn="r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.00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2615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21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71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7.56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08025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0.0%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21919">
                <a:tc>
                  <a:txBody>
                    <a:bodyPr/>
                    <a:lstStyle/>
                    <a:p>
                      <a:pPr marL="428625">
                        <a:lnSpc>
                          <a:spcPct val="100000"/>
                        </a:lnSpc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·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Cit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zens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10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ank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7780" algn="r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8495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98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4.15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5475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,98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5640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21919">
                <a:tc>
                  <a:txBody>
                    <a:bodyPr/>
                    <a:lstStyle/>
                    <a:p>
                      <a:pPr marL="428625">
                        <a:lnSpc>
                          <a:spcPct val="100000"/>
                        </a:lnSpc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·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qu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re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k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7780" algn="r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8415" algn="r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12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6.09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1200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126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6275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800" spc="-1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21920">
                <a:tc>
                  <a:txBody>
                    <a:bodyPr/>
                    <a:lstStyle/>
                    <a:p>
                      <a:pPr marL="428625">
                        <a:lnSpc>
                          <a:spcPct val="100000"/>
                        </a:lnSpc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·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2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es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nco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7780" algn="r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1980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15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51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3.18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69595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15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,51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5640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41957">
                <a:tc>
                  <a:txBody>
                    <a:bodyPr/>
                    <a:lstStyle/>
                    <a:p>
                      <a:pPr marL="428625">
                        <a:lnSpc>
                          <a:spcPct val="100000"/>
                        </a:lnSpc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·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b="1" spc="-4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Pal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7780" algn="r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476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4205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,8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0.31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476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9130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89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0.31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476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09930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476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4592">
                <a:tc>
                  <a:txBody>
                    <a:bodyPr/>
                    <a:lstStyle/>
                    <a:p>
                      <a:pPr marL="298450">
                        <a:lnSpc>
                          <a:spcPct val="100000"/>
                        </a:lnSpc>
                      </a:pPr>
                      <a:r>
                        <a:rPr sz="800" b="1" spc="-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ot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Ch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eck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ng/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av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ngs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1980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1,7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7.56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4762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1345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16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4762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9130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98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4.45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4762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29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4762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93087">
                <a:tc>
                  <a:txBody>
                    <a:bodyPr/>
                    <a:lstStyle/>
                    <a:p>
                      <a:pPr marL="297815">
                        <a:lnSpc>
                          <a:spcPct val="100000"/>
                        </a:lnSpc>
                      </a:pPr>
                      <a:r>
                        <a:rPr sz="800" b="1" spc="-4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unts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ec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eiv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le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428625">
                        <a:lnSpc>
                          <a:spcPct val="100000"/>
                        </a:lnSpc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·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3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counts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va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le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7780" algn="r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476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7780" algn="r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476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1835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20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0.00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476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6910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0.0%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476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4592">
                <a:tc>
                  <a:txBody>
                    <a:bodyPr/>
                    <a:lstStyle/>
                    <a:p>
                      <a:pPr marL="298450">
                        <a:lnSpc>
                          <a:spcPct val="100000"/>
                        </a:lnSpc>
                      </a:pPr>
                      <a:r>
                        <a:rPr sz="800" b="1" spc="-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ot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4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cou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b="1" spc="-1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va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le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7780" algn="r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4762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8415" algn="r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20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0.00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4762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1200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200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4762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6275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800" spc="-1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4762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429259" marR="932815" indent="-130810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Arial"/>
                          <a:cs typeface="Arial"/>
                        </a:rPr>
                        <a:t>Oth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Curr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nt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4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ets 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·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nts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45465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45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4.87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44195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0,0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0.00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7860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1,4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4.87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21919">
                <a:tc>
                  <a:txBody>
                    <a:bodyPr/>
                    <a:lstStyle/>
                    <a:p>
                      <a:pPr marL="429259">
                        <a:lnSpc>
                          <a:spcPct val="100000"/>
                        </a:lnSpc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·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Due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From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 F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ound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ti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1980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0,2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9.51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9050" algn="r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.00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2615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22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9.51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08025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0.0%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21919">
                <a:tc>
                  <a:txBody>
                    <a:bodyPr/>
                    <a:lstStyle/>
                    <a:p>
                      <a:pPr marL="428625">
                        <a:lnSpc>
                          <a:spcPct val="100000"/>
                        </a:lnSpc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·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tty</a:t>
                      </a:r>
                      <a:r>
                        <a:rPr sz="8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1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800" b="1" spc="-15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800" b="1" spc="-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7780" algn="r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8415" algn="r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28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5.00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1200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285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6275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800" spc="-1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21920">
                <a:tc>
                  <a:txBody>
                    <a:bodyPr/>
                    <a:lstStyle/>
                    <a:p>
                      <a:pPr marL="428625">
                        <a:lnSpc>
                          <a:spcPct val="100000"/>
                        </a:lnSpc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·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3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cru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d 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 I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7780" algn="r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8495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04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8.50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5475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,04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5640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21920">
                <a:tc>
                  <a:txBody>
                    <a:bodyPr/>
                    <a:lstStyle/>
                    <a:p>
                      <a:pPr marL="429259">
                        <a:lnSpc>
                          <a:spcPct val="100000"/>
                        </a:lnSpc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·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ge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it-</a:t>
                      </a:r>
                      <a:r>
                        <a:rPr sz="800" b="1" spc="-10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al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7780" algn="r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8415" algn="r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50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0.00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1200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500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6275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800" spc="-1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41957">
                <a:tc>
                  <a:txBody>
                    <a:bodyPr/>
                    <a:lstStyle/>
                    <a:p>
                      <a:pPr marL="429259">
                        <a:lnSpc>
                          <a:spcPct val="100000"/>
                        </a:lnSpc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·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entor</a:t>
                      </a:r>
                      <a:r>
                        <a:rPr sz="800" b="1" spc="-4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Store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1980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8,2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1.34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476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1980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3,3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7.80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476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9130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87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3.54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476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1.3%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476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610">
                <a:tc>
                  <a:txBody>
                    <a:bodyPr/>
                    <a:lstStyle/>
                    <a:p>
                      <a:pPr marL="298450">
                        <a:lnSpc>
                          <a:spcPct val="100000"/>
                        </a:lnSpc>
                      </a:pPr>
                      <a:r>
                        <a:rPr sz="800" b="1" spc="-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ot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Ot</a:t>
                      </a:r>
                      <a:r>
                        <a:rPr sz="800" b="1" spc="-10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er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Curr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nt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3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ss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ets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45465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88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5.72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4762">
                      <a:solidFill>
                        <a:srgbClr val="000000"/>
                      </a:solidFill>
                      <a:prstDash val="solid"/>
                    </a:lnT>
                    <a:lnB w="476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46100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16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1.30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4762">
                      <a:solidFill>
                        <a:srgbClr val="000000"/>
                      </a:solidFill>
                      <a:prstDash val="solid"/>
                    </a:lnT>
                    <a:lnB w="476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885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0,7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4.42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4762">
                      <a:solidFill>
                        <a:srgbClr val="000000"/>
                      </a:solidFill>
                      <a:prstDash val="solid"/>
                    </a:lnT>
                    <a:lnB w="476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4762">
                      <a:solidFill>
                        <a:srgbClr val="000000"/>
                      </a:solidFill>
                      <a:prstDash val="solid"/>
                    </a:lnT>
                    <a:lnB w="476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6822">
                <a:tc>
                  <a:txBody>
                    <a:bodyPr/>
                    <a:lstStyle/>
                    <a:p>
                      <a:pPr marL="165735">
                        <a:lnSpc>
                          <a:spcPct val="100000"/>
                        </a:lnSpc>
                      </a:pPr>
                      <a:r>
                        <a:rPr sz="800" b="1" spc="-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ot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Cu</a:t>
                      </a:r>
                      <a:r>
                        <a:rPr sz="800" b="1" spc="-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4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45465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60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3.28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4762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44195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6,0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4.41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4762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1980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5,5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8.87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4762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4762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165735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xe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4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ts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298450">
                        <a:lnSpc>
                          <a:spcPct val="100000"/>
                        </a:lnSpc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·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qui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pm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nt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7860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73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7.33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7860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7780" algn="r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0.00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41957">
                <a:tc>
                  <a:txBody>
                    <a:bodyPr/>
                    <a:lstStyle/>
                    <a:p>
                      <a:pPr marL="298450">
                        <a:lnSpc>
                          <a:spcPct val="100000"/>
                        </a:lnSpc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·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3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cu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ulat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800" b="1" spc="-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ti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4840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,9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2.19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476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09930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67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3.30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476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6745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,2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8.89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476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6910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18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5.5%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476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610">
                <a:tc>
                  <a:txBody>
                    <a:bodyPr/>
                    <a:lstStyle/>
                    <a:p>
                      <a:pPr marL="165735">
                        <a:lnSpc>
                          <a:spcPct val="100000"/>
                        </a:lnSpc>
                      </a:pPr>
                      <a:r>
                        <a:rPr sz="800" b="1" spc="-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ot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Fix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3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ss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ets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7860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81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5.14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4762">
                      <a:solidFill>
                        <a:srgbClr val="000000"/>
                      </a:solidFill>
                      <a:prstDash val="solid"/>
                    </a:lnT>
                    <a:lnB w="476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8495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06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4.03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4762">
                      <a:solidFill>
                        <a:srgbClr val="000000"/>
                      </a:solidFill>
                      <a:prstDash val="solid"/>
                    </a:lnT>
                    <a:lnB w="476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6745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,2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8.89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4762">
                      <a:solidFill>
                        <a:srgbClr val="000000"/>
                      </a:solidFill>
                      <a:prstDash val="solid"/>
                    </a:lnT>
                    <a:lnB w="476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24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4762">
                      <a:solidFill>
                        <a:srgbClr val="000000"/>
                      </a:solidFill>
                      <a:prstDash val="solid"/>
                    </a:lnT>
                    <a:lnB w="476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5589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800" b="1" spc="-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b="1" spc="-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b="1" spc="-3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3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SS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spc="-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45465">
                        <a:lnSpc>
                          <a:spcPct val="100000"/>
                        </a:lnSpc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41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8.42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4762">
                      <a:solidFill>
                        <a:srgbClr val="000000"/>
                      </a:solidFill>
                      <a:prstDash val="solid"/>
                    </a:lnT>
                    <a:lnB w="3387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46100">
                        <a:lnSpc>
                          <a:spcPct val="100000"/>
                        </a:lnSpc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15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8.44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4762">
                      <a:solidFill>
                        <a:srgbClr val="000000"/>
                      </a:solidFill>
                      <a:prstDash val="solid"/>
                    </a:lnT>
                    <a:lnB w="3387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885">
                        <a:lnSpc>
                          <a:spcPct val="100000"/>
                        </a:lnSpc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4,2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9.98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4762">
                      <a:solidFill>
                        <a:srgbClr val="000000"/>
                      </a:solidFill>
                      <a:prstDash val="solid"/>
                    </a:lnT>
                    <a:lnB w="3387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7305" algn="r">
                        <a:lnSpc>
                          <a:spcPct val="100000"/>
                        </a:lnSpc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4762">
                      <a:solidFill>
                        <a:srgbClr val="000000"/>
                      </a:solidFill>
                      <a:prstDash val="solid"/>
                    </a:lnT>
                    <a:lnB w="3387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8233">
                <a:tc>
                  <a:txBody>
                    <a:bodyPr/>
                    <a:lstStyle/>
                    <a:p>
                      <a:pPr marL="34925">
                        <a:lnSpc>
                          <a:spcPts val="910"/>
                        </a:lnSpc>
                      </a:pPr>
                      <a:r>
                        <a:rPr sz="80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spc="-4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BILI</a:t>
                      </a:r>
                      <a:r>
                        <a:rPr sz="800" b="1" spc="-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ES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EQUI</a:t>
                      </a:r>
                      <a:r>
                        <a:rPr sz="800" b="1" spc="-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Y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33877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33877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33877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33877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422275" y="5754652"/>
          <a:ext cx="6928341" cy="25498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0920"/>
                <a:gridCol w="1080346"/>
                <a:gridCol w="105198"/>
                <a:gridCol w="1080302"/>
                <a:gridCol w="103972"/>
                <a:gridCol w="1081572"/>
                <a:gridCol w="103972"/>
                <a:gridCol w="1092059"/>
              </a:tblGrid>
              <a:tr h="105251">
                <a:tc>
                  <a:txBody>
                    <a:bodyPr/>
                    <a:lstStyle/>
                    <a:p>
                      <a:pPr marL="560070">
                        <a:lnSpc>
                          <a:spcPct val="100000"/>
                        </a:lnSpc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·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Due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ound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ti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7780" algn="r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20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68325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800" spc="-1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96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5.74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2615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20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94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5.29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99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21919">
                <a:tc>
                  <a:txBody>
                    <a:bodyPr/>
                    <a:lstStyle/>
                    <a:p>
                      <a:pPr marL="560705">
                        <a:lnSpc>
                          <a:spcPct val="100000"/>
                        </a:lnSpc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·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3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cru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ns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7780" algn="r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7780" algn="r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4.45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7780" algn="r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800" spc="-1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6275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800" spc="-1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41957">
                <a:tc>
                  <a:txBody>
                    <a:bodyPr/>
                    <a:lstStyle/>
                    <a:p>
                      <a:pPr marL="560070">
                        <a:lnSpc>
                          <a:spcPct val="100000"/>
                        </a:lnSpc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·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3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cru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1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te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1980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7,4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2.65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476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1980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4,3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1.00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476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885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3,0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1.65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476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1.0%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476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610">
                <a:tc>
                  <a:txBody>
                    <a:bodyPr/>
                    <a:lstStyle/>
                    <a:p>
                      <a:pPr marL="429259">
                        <a:lnSpc>
                          <a:spcPct val="100000"/>
                        </a:lnSpc>
                      </a:pPr>
                      <a:r>
                        <a:rPr sz="800" b="1" spc="-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ot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Ot</a:t>
                      </a:r>
                      <a:r>
                        <a:rPr sz="800" b="1" spc="-10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er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Curr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nt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iabi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it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1980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7,4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2.20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4762">
                      <a:solidFill>
                        <a:srgbClr val="000000"/>
                      </a:solidFill>
                      <a:prstDash val="solid"/>
                    </a:lnT>
                    <a:lnB w="476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4205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,5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0.29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4762">
                      <a:solidFill>
                        <a:srgbClr val="000000"/>
                      </a:solidFill>
                      <a:prstDash val="solid"/>
                    </a:lnT>
                    <a:lnB w="476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885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4,0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2.49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4762">
                      <a:solidFill>
                        <a:srgbClr val="000000"/>
                      </a:solidFill>
                      <a:prstDash val="solid"/>
                    </a:lnT>
                    <a:lnB w="476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09930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4762">
                      <a:solidFill>
                        <a:srgbClr val="000000"/>
                      </a:solidFill>
                      <a:prstDash val="solid"/>
                    </a:lnT>
                    <a:lnB w="476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6822">
                <a:tc>
                  <a:txBody>
                    <a:bodyPr/>
                    <a:lstStyle/>
                    <a:p>
                      <a:pPr marL="298450">
                        <a:lnSpc>
                          <a:spcPct val="100000"/>
                        </a:lnSpc>
                      </a:pPr>
                      <a:r>
                        <a:rPr sz="800" b="1" spc="-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ot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Cu</a:t>
                      </a:r>
                      <a:r>
                        <a:rPr sz="800" b="1" spc="-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Liab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ti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1980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7,4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2.20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4762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3570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58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0.29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4762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2615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34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02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2.49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4762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08025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7.0%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4762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93087">
                <a:tc>
                  <a:txBody>
                    <a:bodyPr/>
                    <a:lstStyle/>
                    <a:p>
                      <a:pPr marL="429259" marR="833119" indent="-130810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Arial"/>
                          <a:cs typeface="Arial"/>
                        </a:rPr>
                        <a:t>Lo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rm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 L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iab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spc="-1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s 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·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rr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Du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1980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2,2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6.17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476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1980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7,5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7.51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476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6745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,3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1.34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476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.9%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476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610">
                <a:tc>
                  <a:txBody>
                    <a:bodyPr/>
                    <a:lstStyle/>
                    <a:p>
                      <a:pPr marL="298450">
                        <a:lnSpc>
                          <a:spcPct val="100000"/>
                        </a:lnSpc>
                      </a:pPr>
                      <a:r>
                        <a:rPr sz="800" b="1" spc="-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ot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Long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erm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 L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ities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1980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2,2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6.17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4762">
                      <a:solidFill>
                        <a:srgbClr val="000000"/>
                      </a:solidFill>
                      <a:prstDash val="solid"/>
                    </a:lnT>
                    <a:lnB w="476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1980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7,5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7.51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4762">
                      <a:solidFill>
                        <a:srgbClr val="000000"/>
                      </a:solidFill>
                      <a:prstDash val="solid"/>
                    </a:lnT>
                    <a:lnB w="476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6745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,3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1.34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4762">
                      <a:solidFill>
                        <a:srgbClr val="000000"/>
                      </a:solidFill>
                      <a:prstDash val="solid"/>
                    </a:lnT>
                    <a:lnB w="476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.9%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4762">
                      <a:solidFill>
                        <a:srgbClr val="000000"/>
                      </a:solidFill>
                      <a:prstDash val="solid"/>
                    </a:lnT>
                    <a:lnB w="476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6822">
                <a:tc>
                  <a:txBody>
                    <a:bodyPr/>
                    <a:lstStyle/>
                    <a:p>
                      <a:pPr marL="165735">
                        <a:lnSpc>
                          <a:spcPct val="100000"/>
                        </a:lnSpc>
                      </a:pPr>
                      <a:r>
                        <a:rPr sz="800" b="1" spc="-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ot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Liab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spc="-1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1980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9,6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8.37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4762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1345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70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4762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2615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28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68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1.15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4762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40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4762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165735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q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uity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298450">
                        <a:lnSpc>
                          <a:spcPct val="100000"/>
                        </a:lnSpc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·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1980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4,8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4.18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44830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173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68960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800" spc="-1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494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45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21919">
                <a:tc>
                  <a:txBody>
                    <a:bodyPr/>
                    <a:lstStyle/>
                    <a:p>
                      <a:pPr marL="298450">
                        <a:lnSpc>
                          <a:spcPct val="100000"/>
                        </a:lnSpc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·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ng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q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uity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7780" algn="r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68325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43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,6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8.79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2615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3,6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8.79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08025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0.0%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41957">
                <a:tc>
                  <a:txBody>
                    <a:bodyPr/>
                    <a:lstStyle/>
                    <a:p>
                      <a:pPr marL="297815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4840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,0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4.13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476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68960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29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46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9.14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476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885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0,4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5.01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476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9.2%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476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609">
                <a:tc>
                  <a:txBody>
                    <a:bodyPr/>
                    <a:lstStyle/>
                    <a:p>
                      <a:pPr marL="165735">
                        <a:lnSpc>
                          <a:spcPct val="100000"/>
                        </a:lnSpc>
                      </a:pPr>
                      <a:r>
                        <a:rPr sz="800" b="1" spc="-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ot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q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uity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1980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5,7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0.05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4762">
                      <a:solidFill>
                        <a:srgbClr val="000000"/>
                      </a:solidFill>
                      <a:prstDash val="solid"/>
                    </a:lnT>
                    <a:lnB w="476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46100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18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1.22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4762">
                      <a:solidFill>
                        <a:srgbClr val="000000"/>
                      </a:solidFill>
                      <a:prstDash val="solid"/>
                    </a:lnT>
                    <a:lnB w="476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0230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14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42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1.17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4762">
                      <a:solidFill>
                        <a:srgbClr val="000000"/>
                      </a:solidFill>
                      <a:prstDash val="solid"/>
                    </a:lnT>
                    <a:lnB w="476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14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4762">
                      <a:solidFill>
                        <a:srgbClr val="000000"/>
                      </a:solidFill>
                      <a:prstDash val="solid"/>
                    </a:lnT>
                    <a:lnB w="476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5590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800" b="1" spc="-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b="1" spc="-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b="1" spc="-3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spc="-3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b="1" spc="-10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LI</a:t>
                      </a:r>
                      <a:r>
                        <a:rPr sz="800" b="1" spc="-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ES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EQUI</a:t>
                      </a:r>
                      <a:r>
                        <a:rPr sz="800" b="1" spc="-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Y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45465">
                        <a:lnSpc>
                          <a:spcPct val="100000"/>
                        </a:lnSpc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41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8.42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4762">
                      <a:solidFill>
                        <a:srgbClr val="000000"/>
                      </a:solidFill>
                      <a:prstDash val="solid"/>
                    </a:lnT>
                    <a:lnB w="3387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46100">
                        <a:lnSpc>
                          <a:spcPct val="100000"/>
                        </a:lnSpc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15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8.44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4762">
                      <a:solidFill>
                        <a:srgbClr val="000000"/>
                      </a:solidFill>
                      <a:prstDash val="solid"/>
                    </a:lnT>
                    <a:lnB w="476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885">
                        <a:lnSpc>
                          <a:spcPct val="100000"/>
                        </a:lnSpc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4,2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9.98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4762">
                      <a:solidFill>
                        <a:srgbClr val="000000"/>
                      </a:solidFill>
                      <a:prstDash val="solid"/>
                    </a:lnT>
                    <a:lnB w="476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7305" algn="r">
                        <a:lnSpc>
                          <a:spcPct val="100000"/>
                        </a:lnSpc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4762">
                      <a:solidFill>
                        <a:srgbClr val="000000"/>
                      </a:solidFill>
                      <a:prstDash val="solid"/>
                    </a:lnT>
                    <a:lnB w="476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934584" y="1330325"/>
            <a:ext cx="492125" cy="0"/>
          </a:xfrm>
          <a:custGeom>
            <a:avLst/>
            <a:gdLst/>
            <a:ahLst/>
            <a:cxnLst/>
            <a:rect l="l" t="t" r="r" b="b"/>
            <a:pathLst>
              <a:path w="492125">
                <a:moveTo>
                  <a:pt x="0" y="0"/>
                </a:moveTo>
                <a:lnTo>
                  <a:pt x="492125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469514" y="1184239"/>
            <a:ext cx="2889250" cy="4483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800" b="1" spc="-10" dirty="0">
                <a:latin typeface="Arial"/>
                <a:cs typeface="Arial"/>
              </a:rPr>
              <a:t>T</a:t>
            </a:r>
            <a:r>
              <a:rPr sz="800" b="1" dirty="0">
                <a:latin typeface="Arial"/>
                <a:cs typeface="Arial"/>
              </a:rPr>
              <a:t>O</a:t>
            </a:r>
            <a:r>
              <a:rPr sz="800" b="1" spc="-20" dirty="0">
                <a:latin typeface="Arial"/>
                <a:cs typeface="Arial"/>
              </a:rPr>
              <a:t>T</a:t>
            </a:r>
            <a:r>
              <a:rPr sz="800" b="1" spc="-35" dirty="0">
                <a:latin typeface="Arial"/>
                <a:cs typeface="Arial"/>
              </a:rPr>
              <a:t>A</a:t>
            </a:r>
            <a:r>
              <a:rPr sz="800" b="1" dirty="0">
                <a:latin typeface="Arial"/>
                <a:cs typeface="Arial"/>
              </a:rPr>
              <a:t>L</a:t>
            </a:r>
            <a:endParaRPr sz="800">
              <a:latin typeface="Arial"/>
              <a:cs typeface="Arial"/>
            </a:endParaRPr>
          </a:p>
          <a:p>
            <a:pPr marL="288925" marR="1614170" indent="-276225">
              <a:lnSpc>
                <a:spcPct val="100000"/>
              </a:lnSpc>
              <a:spcBef>
                <a:spcPts val="605"/>
              </a:spcBef>
            </a:pPr>
            <a:r>
              <a:rPr sz="800" b="1" dirty="0">
                <a:latin typeface="Arial"/>
                <a:cs typeface="Arial"/>
              </a:rPr>
              <a:t>Ordi</a:t>
            </a:r>
            <a:r>
              <a:rPr sz="800" b="1" spc="5" dirty="0">
                <a:latin typeface="Arial"/>
                <a:cs typeface="Arial"/>
              </a:rPr>
              <a:t>n</a:t>
            </a:r>
            <a:r>
              <a:rPr sz="800" b="1" spc="-5" dirty="0">
                <a:latin typeface="Arial"/>
                <a:cs typeface="Arial"/>
              </a:rPr>
              <a:t>a</a:t>
            </a:r>
            <a:r>
              <a:rPr sz="800" b="1" dirty="0">
                <a:latin typeface="Arial"/>
                <a:cs typeface="Arial"/>
              </a:rPr>
              <a:t>ry</a:t>
            </a:r>
            <a:r>
              <a:rPr sz="800" b="1" spc="-40" dirty="0">
                <a:latin typeface="Arial"/>
                <a:cs typeface="Arial"/>
              </a:rPr>
              <a:t> </a:t>
            </a:r>
            <a:r>
              <a:rPr sz="800" b="1" spc="0" dirty="0">
                <a:latin typeface="Arial"/>
                <a:cs typeface="Arial"/>
              </a:rPr>
              <a:t>I</a:t>
            </a:r>
            <a:r>
              <a:rPr sz="800" b="1" dirty="0">
                <a:latin typeface="Arial"/>
                <a:cs typeface="Arial"/>
              </a:rPr>
              <a:t>n</a:t>
            </a:r>
            <a:r>
              <a:rPr sz="800" b="1" spc="-5" dirty="0">
                <a:latin typeface="Arial"/>
                <a:cs typeface="Arial"/>
              </a:rPr>
              <a:t>c</a:t>
            </a:r>
            <a:r>
              <a:rPr sz="800" b="1" spc="5" dirty="0">
                <a:latin typeface="Arial"/>
                <a:cs typeface="Arial"/>
              </a:rPr>
              <a:t>o</a:t>
            </a:r>
            <a:r>
              <a:rPr sz="800" b="1" dirty="0">
                <a:latin typeface="Arial"/>
                <a:cs typeface="Arial"/>
              </a:rPr>
              <a:t>m</a:t>
            </a:r>
            <a:r>
              <a:rPr sz="800" b="1" spc="-5" dirty="0">
                <a:latin typeface="Arial"/>
                <a:cs typeface="Arial"/>
              </a:rPr>
              <a:t>e</a:t>
            </a:r>
            <a:r>
              <a:rPr sz="800" b="1" spc="0" dirty="0">
                <a:latin typeface="Arial"/>
                <a:cs typeface="Arial"/>
              </a:rPr>
              <a:t>/</a:t>
            </a:r>
            <a:r>
              <a:rPr sz="800" b="1" dirty="0">
                <a:latin typeface="Arial"/>
                <a:cs typeface="Arial"/>
              </a:rPr>
              <a:t>Exp</a:t>
            </a:r>
            <a:r>
              <a:rPr sz="800" b="1" spc="-5" dirty="0">
                <a:latin typeface="Arial"/>
                <a:cs typeface="Arial"/>
              </a:rPr>
              <a:t>e</a:t>
            </a:r>
            <a:r>
              <a:rPr sz="800" b="1" spc="5" dirty="0">
                <a:latin typeface="Arial"/>
                <a:cs typeface="Arial"/>
              </a:rPr>
              <a:t>n</a:t>
            </a:r>
            <a:r>
              <a:rPr sz="800" b="1" spc="-5" dirty="0">
                <a:latin typeface="Arial"/>
                <a:cs typeface="Arial"/>
              </a:rPr>
              <a:t>s</a:t>
            </a:r>
            <a:r>
              <a:rPr sz="800" b="1" dirty="0">
                <a:latin typeface="Arial"/>
                <a:cs typeface="Arial"/>
              </a:rPr>
              <a:t>e I</a:t>
            </a:r>
            <a:r>
              <a:rPr sz="800" b="1" spc="5" dirty="0">
                <a:latin typeface="Arial"/>
                <a:cs typeface="Arial"/>
              </a:rPr>
              <a:t>n</a:t>
            </a:r>
            <a:r>
              <a:rPr sz="800" b="1" spc="-5" dirty="0">
                <a:latin typeface="Arial"/>
                <a:cs typeface="Arial"/>
              </a:rPr>
              <a:t>c</a:t>
            </a:r>
            <a:r>
              <a:rPr sz="800" b="1" spc="5" dirty="0">
                <a:latin typeface="Arial"/>
                <a:cs typeface="Arial"/>
              </a:rPr>
              <a:t>o</a:t>
            </a:r>
            <a:r>
              <a:rPr sz="800" b="1" dirty="0">
                <a:latin typeface="Arial"/>
                <a:cs typeface="Arial"/>
              </a:rPr>
              <a:t>me</a:t>
            </a:r>
            <a:endParaRPr sz="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972934" y="9481149"/>
            <a:ext cx="353695" cy="127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Arial"/>
                <a:cs typeface="Arial"/>
              </a:rPr>
              <a:t>Page</a:t>
            </a:r>
            <a:r>
              <a:rPr sz="800" b="1" spc="-5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1</a:t>
            </a:r>
            <a:endParaRPr sz="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269101" y="9596546"/>
            <a:ext cx="60198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Arial"/>
                <a:cs typeface="Arial"/>
              </a:rPr>
              <a:t>Page</a:t>
            </a:r>
            <a:r>
              <a:rPr sz="800" spc="-5" dirty="0">
                <a:latin typeface="Arial"/>
                <a:cs typeface="Arial"/>
              </a:rPr>
              <a:t> </a:t>
            </a:r>
            <a:fld id="{81D60167-4931-47E6-BA6A-407CBD079E47}" type="slidenum">
              <a:rPr sz="800" dirty="0">
                <a:latin typeface="Arial"/>
                <a:cs typeface="Arial"/>
              </a:rPr>
              <a:t>8</a:t>
            </a:fld>
            <a:r>
              <a:rPr sz="800" spc="-5" dirty="0">
                <a:latin typeface="Arial"/>
                <a:cs typeface="Arial"/>
              </a:rPr>
              <a:t> </a:t>
            </a:r>
            <a:r>
              <a:rPr sz="800" spc="-10" dirty="0">
                <a:latin typeface="Arial"/>
                <a:cs typeface="Arial"/>
              </a:rPr>
              <a:t>o</a:t>
            </a:r>
            <a:r>
              <a:rPr sz="800" spc="-5" dirty="0">
                <a:latin typeface="Arial"/>
                <a:cs typeface="Arial"/>
              </a:rPr>
              <a:t>f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14</a:t>
            </a:r>
            <a:endParaRPr sz="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4500" y="516854"/>
            <a:ext cx="693420" cy="4908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5" dirty="0">
                <a:latin typeface="Arial"/>
                <a:cs typeface="Arial"/>
              </a:rPr>
              <a:t>8</a:t>
            </a:r>
            <a:r>
              <a:rPr sz="800" b="1" spc="10" dirty="0">
                <a:latin typeface="Arial"/>
                <a:cs typeface="Arial"/>
              </a:rPr>
              <a:t>:</a:t>
            </a:r>
            <a:r>
              <a:rPr sz="800" b="1" spc="-5" dirty="0">
                <a:latin typeface="Arial"/>
                <a:cs typeface="Arial"/>
              </a:rPr>
              <a:t>1</a:t>
            </a:r>
            <a:r>
              <a:rPr sz="800" b="1" dirty="0">
                <a:latin typeface="Arial"/>
                <a:cs typeface="Arial"/>
              </a:rPr>
              <a:t>2</a:t>
            </a:r>
            <a:r>
              <a:rPr sz="800" b="1" spc="5" dirty="0">
                <a:latin typeface="Arial"/>
                <a:cs typeface="Arial"/>
              </a:rPr>
              <a:t> </a:t>
            </a:r>
            <a:r>
              <a:rPr sz="800" b="1" spc="-45" dirty="0">
                <a:latin typeface="Arial"/>
                <a:cs typeface="Arial"/>
              </a:rPr>
              <a:t>A</a:t>
            </a:r>
            <a:r>
              <a:rPr sz="800" b="1" dirty="0">
                <a:latin typeface="Arial"/>
                <a:cs typeface="Arial"/>
              </a:rPr>
              <a:t>M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800" b="1" spc="-5" dirty="0">
                <a:latin typeface="Arial"/>
                <a:cs typeface="Arial"/>
              </a:rPr>
              <a:t>0</a:t>
            </a:r>
            <a:r>
              <a:rPr sz="800" b="1" dirty="0">
                <a:latin typeface="Arial"/>
                <a:cs typeface="Arial"/>
              </a:rPr>
              <a:t>4/2</a:t>
            </a:r>
            <a:r>
              <a:rPr sz="800" b="1" spc="-5" dirty="0">
                <a:latin typeface="Arial"/>
                <a:cs typeface="Arial"/>
              </a:rPr>
              <a:t>8</a:t>
            </a:r>
            <a:r>
              <a:rPr sz="800" b="1" spc="0" dirty="0">
                <a:latin typeface="Arial"/>
                <a:cs typeface="Arial"/>
              </a:rPr>
              <a:t>/</a:t>
            </a:r>
            <a:r>
              <a:rPr sz="800" b="1" spc="-5" dirty="0">
                <a:latin typeface="Arial"/>
                <a:cs typeface="Arial"/>
              </a:rPr>
              <a:t>1</a:t>
            </a:r>
            <a:r>
              <a:rPr sz="800" b="1" dirty="0">
                <a:latin typeface="Arial"/>
                <a:cs typeface="Arial"/>
              </a:rPr>
              <a:t>5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800" b="1" spc="-45" dirty="0">
                <a:latin typeface="Arial"/>
                <a:cs typeface="Arial"/>
              </a:rPr>
              <a:t>A</a:t>
            </a:r>
            <a:r>
              <a:rPr sz="800" b="1" dirty="0">
                <a:latin typeface="Arial"/>
                <a:cs typeface="Arial"/>
              </a:rPr>
              <a:t>c</a:t>
            </a:r>
            <a:r>
              <a:rPr sz="800" b="1" spc="-5" dirty="0">
                <a:latin typeface="Arial"/>
                <a:cs typeface="Arial"/>
              </a:rPr>
              <a:t>c</a:t>
            </a:r>
            <a:r>
              <a:rPr sz="800" b="1" dirty="0">
                <a:latin typeface="Arial"/>
                <a:cs typeface="Arial"/>
              </a:rPr>
              <a:t>rual</a:t>
            </a:r>
            <a:r>
              <a:rPr sz="800" b="1" spc="10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B</a:t>
            </a:r>
            <a:r>
              <a:rPr sz="800" b="1" spc="-5" dirty="0">
                <a:latin typeface="Arial"/>
                <a:cs typeface="Arial"/>
              </a:rPr>
              <a:t>as</a:t>
            </a:r>
            <a:r>
              <a:rPr sz="800" b="1" dirty="0">
                <a:latin typeface="Arial"/>
                <a:cs typeface="Arial"/>
              </a:rPr>
              <a:t>is</a:t>
            </a:r>
            <a:endParaRPr sz="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82700" y="467929"/>
            <a:ext cx="5194935" cy="538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620" algn="ctr">
              <a:lnSpc>
                <a:spcPts val="1420"/>
              </a:lnSpc>
            </a:pPr>
            <a:r>
              <a:rPr sz="1200" b="1" spc="-10" dirty="0">
                <a:latin typeface="Arial"/>
                <a:cs typeface="Arial"/>
              </a:rPr>
              <a:t>17</a:t>
            </a:r>
            <a:r>
              <a:rPr sz="1200" b="1" spc="0" dirty="0">
                <a:latin typeface="Arial"/>
                <a:cs typeface="Arial"/>
              </a:rPr>
              <a:t>3</a:t>
            </a:r>
            <a:r>
              <a:rPr sz="1200" b="1" spc="-10" dirty="0">
                <a:latin typeface="Arial"/>
                <a:cs typeface="Arial"/>
              </a:rPr>
              <a:t>d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spc="-50" dirty="0">
                <a:latin typeface="Arial"/>
                <a:cs typeface="Arial"/>
              </a:rPr>
              <a:t>A</a:t>
            </a:r>
            <a:r>
              <a:rPr sz="1200" b="1" spc="-5" dirty="0">
                <a:latin typeface="Arial"/>
                <a:cs typeface="Arial"/>
              </a:rPr>
              <a:t>ir</a:t>
            </a:r>
            <a:r>
              <a:rPr sz="1200" b="1" dirty="0">
                <a:latin typeface="Arial"/>
                <a:cs typeface="Arial"/>
              </a:rPr>
              <a:t>b</a:t>
            </a:r>
            <a:r>
              <a:rPr sz="1200" b="1" spc="-10" dirty="0">
                <a:latin typeface="Arial"/>
                <a:cs typeface="Arial"/>
              </a:rPr>
              <a:t>orne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Briga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spc="-50" dirty="0">
                <a:latin typeface="Arial"/>
                <a:cs typeface="Arial"/>
              </a:rPr>
              <a:t>A</a:t>
            </a:r>
            <a:r>
              <a:rPr sz="1200" b="1" spc="-10" dirty="0">
                <a:latin typeface="Arial"/>
                <a:cs typeface="Arial"/>
              </a:rPr>
              <a:t>s</a:t>
            </a:r>
            <a:r>
              <a:rPr sz="1200" b="1" spc="0" dirty="0">
                <a:latin typeface="Arial"/>
                <a:cs typeface="Arial"/>
              </a:rPr>
              <a:t>s</a:t>
            </a:r>
            <a:r>
              <a:rPr sz="1200" b="1" spc="-10" dirty="0">
                <a:latin typeface="Arial"/>
                <a:cs typeface="Arial"/>
              </a:rPr>
              <a:t>ocia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10" dirty="0">
                <a:latin typeface="Arial"/>
                <a:cs typeface="Arial"/>
              </a:rPr>
              <a:t>ion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ts val="1660"/>
              </a:lnSpc>
            </a:pPr>
            <a:r>
              <a:rPr sz="1400" b="1" dirty="0">
                <a:latin typeface="Arial"/>
                <a:cs typeface="Arial"/>
              </a:rPr>
              <a:t>Statement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of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Fin</a:t>
            </a:r>
            <a:r>
              <a:rPr sz="1400" b="1" spc="-20" dirty="0">
                <a:latin typeface="Arial"/>
                <a:cs typeface="Arial"/>
              </a:rPr>
              <a:t>a</a:t>
            </a:r>
            <a:r>
              <a:rPr sz="1400" b="1" dirty="0">
                <a:latin typeface="Arial"/>
                <a:cs typeface="Arial"/>
              </a:rPr>
              <a:t>n</a:t>
            </a:r>
            <a:r>
              <a:rPr sz="1400" b="1" spc="-10" dirty="0">
                <a:latin typeface="Arial"/>
                <a:cs typeface="Arial"/>
              </a:rPr>
              <a:t>c</a:t>
            </a:r>
            <a:r>
              <a:rPr sz="1400" b="1" spc="5" dirty="0">
                <a:latin typeface="Arial"/>
                <a:cs typeface="Arial"/>
              </a:rPr>
              <a:t>i</a:t>
            </a:r>
            <a:r>
              <a:rPr sz="1400" b="1" spc="-10" dirty="0">
                <a:latin typeface="Arial"/>
                <a:cs typeface="Arial"/>
              </a:rPr>
              <a:t>a</a:t>
            </a:r>
            <a:r>
              <a:rPr sz="1400" b="1" spc="-5" dirty="0">
                <a:latin typeface="Arial"/>
                <a:cs typeface="Arial"/>
              </a:rPr>
              <a:t>l</a:t>
            </a:r>
            <a:r>
              <a:rPr sz="1400" b="1" spc="1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Income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and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E</a:t>
            </a:r>
            <a:r>
              <a:rPr sz="1400" b="1" spc="-10" dirty="0">
                <a:latin typeface="Arial"/>
                <a:cs typeface="Arial"/>
              </a:rPr>
              <a:t>x</a:t>
            </a:r>
            <a:r>
              <a:rPr sz="1400" b="1" dirty="0">
                <a:latin typeface="Arial"/>
                <a:cs typeface="Arial"/>
              </a:rPr>
              <a:t>pen</a:t>
            </a:r>
            <a:r>
              <a:rPr sz="1400" b="1" spc="-10" dirty="0">
                <a:latin typeface="Arial"/>
                <a:cs typeface="Arial"/>
              </a:rPr>
              <a:t>s</a:t>
            </a:r>
            <a:r>
              <a:rPr sz="1400" b="1" dirty="0">
                <a:latin typeface="Arial"/>
                <a:cs typeface="Arial"/>
              </a:rPr>
              <a:t>e-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Sh</a:t>
            </a:r>
            <a:r>
              <a:rPr sz="1400" b="1" spc="-25" dirty="0">
                <a:latin typeface="Arial"/>
                <a:cs typeface="Arial"/>
              </a:rPr>
              <a:t>o</a:t>
            </a:r>
            <a:r>
              <a:rPr sz="1400" b="1" spc="15" dirty="0">
                <a:latin typeface="Arial"/>
                <a:cs typeface="Arial"/>
              </a:rPr>
              <a:t>r</a:t>
            </a:r>
            <a:r>
              <a:rPr sz="1400" b="1" dirty="0">
                <a:latin typeface="Arial"/>
                <a:cs typeface="Arial"/>
              </a:rPr>
              <a:t>t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Year</a:t>
            </a:r>
            <a:r>
              <a:rPr sz="1400" b="1" spc="1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2</a:t>
            </a:r>
            <a:r>
              <a:rPr sz="1400" b="1" dirty="0">
                <a:latin typeface="Arial"/>
                <a:cs typeface="Arial"/>
              </a:rPr>
              <a:t>014</a:t>
            </a:r>
            <a:endParaRPr sz="1400">
              <a:latin typeface="Arial"/>
              <a:cs typeface="Arial"/>
            </a:endParaRPr>
          </a:p>
          <a:p>
            <a:pPr marL="6985" algn="ctr">
              <a:lnSpc>
                <a:spcPts val="1200"/>
              </a:lnSpc>
            </a:pPr>
            <a:r>
              <a:rPr sz="1000" b="1" spc="-10" dirty="0">
                <a:latin typeface="Arial"/>
                <a:cs typeface="Arial"/>
              </a:rPr>
              <a:t>Ju</a:t>
            </a:r>
            <a:r>
              <a:rPr sz="1000" b="1" dirty="0">
                <a:latin typeface="Arial"/>
                <a:cs typeface="Arial"/>
              </a:rPr>
              <a:t>n</a:t>
            </a:r>
            <a:r>
              <a:rPr sz="1000" b="1" spc="-10" dirty="0">
                <a:latin typeface="Arial"/>
                <a:cs typeface="Arial"/>
              </a:rPr>
              <a:t>e </a:t>
            </a:r>
            <a:r>
              <a:rPr sz="1000" b="1" dirty="0">
                <a:latin typeface="Arial"/>
                <a:cs typeface="Arial"/>
              </a:rPr>
              <a:t>th</a:t>
            </a:r>
            <a:r>
              <a:rPr sz="1000" b="1" spc="-15" dirty="0">
                <a:latin typeface="Arial"/>
                <a:cs typeface="Arial"/>
              </a:rPr>
              <a:t>r</a:t>
            </a:r>
            <a:r>
              <a:rPr sz="1000" b="1" dirty="0">
                <a:latin typeface="Arial"/>
                <a:cs typeface="Arial"/>
              </a:rPr>
              <a:t>o</a:t>
            </a:r>
            <a:r>
              <a:rPr sz="1000" b="1" spc="-10" dirty="0">
                <a:latin typeface="Arial"/>
                <a:cs typeface="Arial"/>
              </a:rPr>
              <a:t>u</a:t>
            </a:r>
            <a:r>
              <a:rPr sz="1000" b="1" dirty="0">
                <a:latin typeface="Arial"/>
                <a:cs typeface="Arial"/>
              </a:rPr>
              <a:t>g</a:t>
            </a:r>
            <a:r>
              <a:rPr sz="1000" b="1" spc="-10" dirty="0">
                <a:latin typeface="Arial"/>
                <a:cs typeface="Arial"/>
              </a:rPr>
              <a:t>h</a:t>
            </a:r>
            <a:r>
              <a:rPr sz="1000" b="1" spc="-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De</a:t>
            </a:r>
            <a:r>
              <a:rPr sz="1000" b="1" spc="-20" dirty="0">
                <a:latin typeface="Arial"/>
                <a:cs typeface="Arial"/>
              </a:rPr>
              <a:t>c</a:t>
            </a:r>
            <a:r>
              <a:rPr sz="1000" b="1" spc="-10" dirty="0">
                <a:latin typeface="Arial"/>
                <a:cs typeface="Arial"/>
              </a:rPr>
              <a:t>em</a:t>
            </a:r>
            <a:r>
              <a:rPr sz="1000" b="1" dirty="0">
                <a:latin typeface="Arial"/>
                <a:cs typeface="Arial"/>
              </a:rPr>
              <a:t>b</a:t>
            </a:r>
            <a:r>
              <a:rPr sz="1000" b="1" spc="-20" dirty="0">
                <a:latin typeface="Arial"/>
                <a:cs typeface="Arial"/>
              </a:rPr>
              <a:t>e</a:t>
            </a:r>
            <a:r>
              <a:rPr sz="1000" b="1" spc="-5" dirty="0">
                <a:latin typeface="Arial"/>
                <a:cs typeface="Arial"/>
              </a:rPr>
              <a:t>r </a:t>
            </a:r>
            <a:r>
              <a:rPr sz="1000" b="1" spc="-10" dirty="0">
                <a:latin typeface="Arial"/>
                <a:cs typeface="Arial"/>
              </a:rPr>
              <a:t>2</a:t>
            </a:r>
            <a:r>
              <a:rPr sz="1000" b="1" spc="-20" dirty="0">
                <a:latin typeface="Arial"/>
                <a:cs typeface="Arial"/>
              </a:rPr>
              <a:t>0</a:t>
            </a:r>
            <a:r>
              <a:rPr sz="1000" b="1" spc="-10" dirty="0">
                <a:latin typeface="Arial"/>
                <a:cs typeface="Arial"/>
              </a:rPr>
              <a:t>14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310129" y="1644932"/>
          <a:ext cx="3151716" cy="49889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24455"/>
                <a:gridCol w="527261"/>
              </a:tblGrid>
              <a:tr h="104933">
                <a:tc>
                  <a:txBody>
                    <a:bodyPr/>
                    <a:lstStyle/>
                    <a:p>
                      <a:pPr marL="586740">
                        <a:lnSpc>
                          <a:spcPct val="100000"/>
                        </a:lnSpc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·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rship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Du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9,8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7.55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21919">
                <a:tc>
                  <a:txBody>
                    <a:bodyPr/>
                    <a:lstStyle/>
                    <a:p>
                      <a:pPr marL="586740">
                        <a:lnSpc>
                          <a:spcPct val="100000"/>
                        </a:lnSpc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·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Contri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utions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975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21920">
                <a:tc>
                  <a:txBody>
                    <a:bodyPr/>
                    <a:lstStyle/>
                    <a:p>
                      <a:pPr marL="586740">
                        <a:lnSpc>
                          <a:spcPct val="100000"/>
                        </a:lnSpc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·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ffle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975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21919">
                <a:tc>
                  <a:txBody>
                    <a:bodyPr/>
                    <a:lstStyle/>
                    <a:p>
                      <a:pPr marL="586740">
                        <a:lnSpc>
                          <a:spcPct val="100000"/>
                        </a:lnSpc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·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800" b="1" spc="-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7,0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7.11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42275">
                <a:tc>
                  <a:txBody>
                    <a:bodyPr/>
                    <a:lstStyle/>
                    <a:p>
                      <a:pPr marL="586740">
                        <a:lnSpc>
                          <a:spcPct val="100000"/>
                        </a:lnSpc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·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is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el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ous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975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476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4592">
                <a:tc>
                  <a:txBody>
                    <a:bodyPr/>
                    <a:lstStyle/>
                    <a:p>
                      <a:pPr marL="448309">
                        <a:lnSpc>
                          <a:spcPct val="100000"/>
                        </a:lnSpc>
                      </a:pPr>
                      <a:r>
                        <a:rPr sz="800" b="1" spc="-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ot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8,7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1.00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4762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72732">
                <a:tc>
                  <a:txBody>
                    <a:bodyPr/>
                    <a:lstStyle/>
                    <a:p>
                      <a:pPr marL="448309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Arial"/>
                          <a:cs typeface="Arial"/>
                        </a:rPr>
                        <a:t>Co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Goo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old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586740">
                        <a:lnSpc>
                          <a:spcPct val="100000"/>
                        </a:lnSpc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·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b="1" spc="-1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st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ods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old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38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4.00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42275">
                <a:tc>
                  <a:txBody>
                    <a:bodyPr/>
                    <a:lstStyle/>
                    <a:p>
                      <a:pPr marL="586740">
                        <a:lnSpc>
                          <a:spcPct val="100000"/>
                        </a:lnSpc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·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ur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ha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es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50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0.00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476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448309">
                        <a:lnSpc>
                          <a:spcPct val="100000"/>
                        </a:lnSpc>
                      </a:pPr>
                      <a:r>
                        <a:rPr sz="800" b="1" spc="-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ot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b="1" spc="-1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GS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88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4.00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4762">
                      <a:solidFill>
                        <a:srgbClr val="000000"/>
                      </a:solidFill>
                      <a:prstDash val="solid"/>
                    </a:lnT>
                    <a:lnB w="476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7457">
                <a:tc>
                  <a:txBody>
                    <a:bodyPr/>
                    <a:lstStyle/>
                    <a:p>
                      <a:pPr marL="311150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Arial"/>
                          <a:cs typeface="Arial"/>
                        </a:rPr>
                        <a:t>Gro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Pr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b="1" spc="-1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5,8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7.00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4762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72732">
                <a:tc>
                  <a:txBody>
                    <a:bodyPr/>
                    <a:lstStyle/>
                    <a:p>
                      <a:pPr marL="448309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Arial"/>
                          <a:cs typeface="Arial"/>
                        </a:rPr>
                        <a:t>Expen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e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586740">
                        <a:lnSpc>
                          <a:spcPct val="100000"/>
                        </a:lnSpc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·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Ch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975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21920">
                <a:tc>
                  <a:txBody>
                    <a:bodyPr/>
                    <a:lstStyle/>
                    <a:p>
                      <a:pPr marL="586740">
                        <a:lnSpc>
                          <a:spcPct val="100000"/>
                        </a:lnSpc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·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re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av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nt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975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21920">
                <a:tc>
                  <a:txBody>
                    <a:bodyPr/>
                    <a:lstStyle/>
                    <a:p>
                      <a:pPr marL="586740">
                        <a:lnSpc>
                          <a:spcPct val="100000"/>
                        </a:lnSpc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·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Ch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r R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22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0.00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21920">
                <a:tc>
                  <a:txBody>
                    <a:bodyPr/>
                    <a:lstStyle/>
                    <a:p>
                      <a:pPr marL="586740">
                        <a:lnSpc>
                          <a:spcPct val="100000"/>
                        </a:lnSpc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·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Co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put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software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975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21920">
                <a:tc>
                  <a:txBody>
                    <a:bodyPr/>
                    <a:lstStyle/>
                    <a:p>
                      <a:pPr marL="586740">
                        <a:lnSpc>
                          <a:spcPct val="100000"/>
                        </a:lnSpc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·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Cr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it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rd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Ch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975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21920">
                <a:tc>
                  <a:txBody>
                    <a:bodyPr/>
                    <a:lstStyle/>
                    <a:p>
                      <a:pPr marL="586740">
                        <a:lnSpc>
                          <a:spcPct val="100000"/>
                        </a:lnSpc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·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ta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10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pen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es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4005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21920">
                <a:tc>
                  <a:txBody>
                    <a:bodyPr/>
                    <a:lstStyle/>
                    <a:p>
                      <a:pPr marL="586740">
                        <a:lnSpc>
                          <a:spcPct val="100000"/>
                        </a:lnSpc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·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ga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z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pen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es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5,6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1.92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21920">
                <a:tc>
                  <a:txBody>
                    <a:bodyPr/>
                    <a:lstStyle/>
                    <a:p>
                      <a:pPr marL="586740">
                        <a:lnSpc>
                          <a:spcPct val="100000"/>
                        </a:lnSpc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·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Offi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pen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57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1.66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21920">
                <a:tc>
                  <a:txBody>
                    <a:bodyPr/>
                    <a:lstStyle/>
                    <a:p>
                      <a:pPr marL="586740">
                        <a:lnSpc>
                          <a:spcPct val="100000"/>
                        </a:lnSpc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·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b="1" spc="-4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Pal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Expen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es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7490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9.15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21920">
                <a:tc>
                  <a:txBody>
                    <a:bodyPr/>
                    <a:lstStyle/>
                    <a:p>
                      <a:pPr marL="586740">
                        <a:lnSpc>
                          <a:spcPct val="100000"/>
                        </a:lnSpc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·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ge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hi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pi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g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89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9.09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21920">
                <a:tc>
                  <a:txBody>
                    <a:bodyPr/>
                    <a:lstStyle/>
                    <a:p>
                      <a:pPr marL="586740">
                        <a:lnSpc>
                          <a:spcPct val="100000"/>
                        </a:lnSpc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·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ri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ting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800" b="1" spc="-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o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975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21602">
                <a:tc>
                  <a:txBody>
                    <a:bodyPr/>
                    <a:lstStyle/>
                    <a:p>
                      <a:pPr marL="586740">
                        <a:lnSpc>
                          <a:spcPct val="100000"/>
                        </a:lnSpc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·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rof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ess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ee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84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9.00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22237">
                <a:tc>
                  <a:txBody>
                    <a:bodyPr/>
                    <a:lstStyle/>
                    <a:p>
                      <a:pPr marL="586740">
                        <a:lnSpc>
                          <a:spcPct val="100000"/>
                        </a:lnSpc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·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Q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ic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Boo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ac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kup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nse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7490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0.17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21920">
                <a:tc>
                  <a:txBody>
                    <a:bodyPr/>
                    <a:lstStyle/>
                    <a:p>
                      <a:pPr marL="586740">
                        <a:lnSpc>
                          <a:spcPct val="100000"/>
                        </a:lnSpc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·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ffle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pen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20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0.00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21920">
                <a:tc>
                  <a:txBody>
                    <a:bodyPr/>
                    <a:lstStyle/>
                    <a:p>
                      <a:pPr marL="586740">
                        <a:lnSpc>
                          <a:spcPct val="100000"/>
                        </a:lnSpc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·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975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21920">
                <a:tc>
                  <a:txBody>
                    <a:bodyPr/>
                    <a:lstStyle/>
                    <a:p>
                      <a:pPr marL="586740">
                        <a:lnSpc>
                          <a:spcPct val="100000"/>
                        </a:lnSpc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·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upp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56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8.69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21920">
                <a:tc>
                  <a:txBody>
                    <a:bodyPr/>
                    <a:lstStyle/>
                    <a:p>
                      <a:pPr marL="586740">
                        <a:lnSpc>
                          <a:spcPct val="100000"/>
                        </a:lnSpc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·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ra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el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1,0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3.83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21920">
                <a:tc>
                  <a:txBody>
                    <a:bodyPr/>
                    <a:lstStyle/>
                    <a:p>
                      <a:pPr marL="586740">
                        <a:lnSpc>
                          <a:spcPct val="100000"/>
                        </a:lnSpc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·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but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975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21919">
                <a:tc>
                  <a:txBody>
                    <a:bodyPr/>
                    <a:lstStyle/>
                    <a:p>
                      <a:pPr marL="586740">
                        <a:lnSpc>
                          <a:spcPct val="100000"/>
                        </a:lnSpc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·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2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bsite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ns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63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0.50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42275">
                <a:tc>
                  <a:txBody>
                    <a:bodyPr/>
                    <a:lstStyle/>
                    <a:p>
                      <a:pPr marL="586740">
                        <a:lnSpc>
                          <a:spcPct val="100000"/>
                        </a:lnSpc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·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Un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at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gori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z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ed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6685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29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5.74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476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448309">
                        <a:lnSpc>
                          <a:spcPct val="100000"/>
                        </a:lnSpc>
                      </a:pPr>
                      <a:r>
                        <a:rPr sz="800" b="1" spc="-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ot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Exp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4,9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1.13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4762">
                      <a:solidFill>
                        <a:srgbClr val="000000"/>
                      </a:solidFill>
                      <a:prstDash val="solid"/>
                    </a:lnT>
                    <a:lnB w="476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3839">
                <a:tc>
                  <a:txBody>
                    <a:bodyPr/>
                    <a:lstStyle/>
                    <a:p>
                      <a:pPr marL="172085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Ordi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ry</a:t>
                      </a:r>
                      <a:r>
                        <a:rPr sz="8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,0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4.13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4762">
                      <a:solidFill>
                        <a:srgbClr val="000000"/>
                      </a:solidFill>
                      <a:prstDash val="solid"/>
                    </a:lnT>
                    <a:lnB w="476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6224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,0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4.13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4762">
                      <a:solidFill>
                        <a:srgbClr val="000000"/>
                      </a:solidFill>
                      <a:prstDash val="solid"/>
                    </a:lnT>
                    <a:lnB w="3451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4400" y="982980"/>
            <a:ext cx="1816735" cy="175260"/>
          </a:xfrm>
          <a:custGeom>
            <a:avLst/>
            <a:gdLst/>
            <a:ahLst/>
            <a:cxnLst/>
            <a:rect l="l" t="t" r="r" b="b"/>
            <a:pathLst>
              <a:path w="1816735" h="175259">
                <a:moveTo>
                  <a:pt x="0" y="175259"/>
                </a:moveTo>
                <a:lnTo>
                  <a:pt x="1816608" y="175259"/>
                </a:lnTo>
                <a:lnTo>
                  <a:pt x="1816608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00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14400" y="1149096"/>
            <a:ext cx="1816735" cy="0"/>
          </a:xfrm>
          <a:custGeom>
            <a:avLst/>
            <a:gdLst/>
            <a:ahLst/>
            <a:cxnLst/>
            <a:rect l="l" t="t" r="r" b="b"/>
            <a:pathLst>
              <a:path w="1816735">
                <a:moveTo>
                  <a:pt x="0" y="0"/>
                </a:moveTo>
                <a:lnTo>
                  <a:pt x="1816608" y="0"/>
                </a:lnTo>
              </a:path>
            </a:pathLst>
          </a:custGeom>
          <a:ln w="165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14400" y="462075"/>
            <a:ext cx="5932170" cy="8689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2015">
              <a:lnSpc>
                <a:spcPts val="1410"/>
              </a:lnSpc>
            </a:pPr>
            <a:r>
              <a:rPr sz="1200" b="1" u="heavy" dirty="0">
                <a:latin typeface="Times New Roman"/>
                <a:cs typeface="Times New Roman"/>
              </a:rPr>
              <a:t>ST</a:t>
            </a:r>
            <a:r>
              <a:rPr sz="1200" b="1" u="heavy" spc="-5" dirty="0">
                <a:latin typeface="Times New Roman"/>
                <a:cs typeface="Times New Roman"/>
              </a:rPr>
              <a:t>A</a:t>
            </a:r>
            <a:r>
              <a:rPr sz="1200" b="1" u="heavy" dirty="0">
                <a:latin typeface="Times New Roman"/>
                <a:cs typeface="Times New Roman"/>
              </a:rPr>
              <a:t>TE OF</a:t>
            </a:r>
            <a:r>
              <a:rPr sz="1200" b="1" u="heavy" spc="-15" dirty="0">
                <a:latin typeface="Times New Roman"/>
                <a:cs typeface="Times New Roman"/>
              </a:rPr>
              <a:t> </a:t>
            </a:r>
            <a:r>
              <a:rPr sz="1200" b="1" u="heavy" dirty="0">
                <a:latin typeface="Times New Roman"/>
                <a:cs typeface="Times New Roman"/>
              </a:rPr>
              <a:t>THE 173d</a:t>
            </a:r>
            <a:r>
              <a:rPr sz="1200" b="1" u="heavy" spc="-10" dirty="0">
                <a:latin typeface="Times New Roman"/>
                <a:cs typeface="Times New Roman"/>
              </a:rPr>
              <a:t> </a:t>
            </a:r>
            <a:r>
              <a:rPr sz="1200" b="1" u="heavy" spc="-5" dirty="0">
                <a:latin typeface="Times New Roman"/>
                <a:cs typeface="Times New Roman"/>
              </a:rPr>
              <a:t>A</a:t>
            </a:r>
            <a:r>
              <a:rPr sz="1200" b="1" u="heavy" dirty="0">
                <a:latin typeface="Times New Roman"/>
                <a:cs typeface="Times New Roman"/>
              </a:rPr>
              <a:t>I</a:t>
            </a:r>
            <a:r>
              <a:rPr sz="1200" b="1" u="heavy" spc="-5" dirty="0">
                <a:latin typeface="Times New Roman"/>
                <a:cs typeface="Times New Roman"/>
              </a:rPr>
              <a:t>R</a:t>
            </a:r>
            <a:r>
              <a:rPr sz="1200" b="1" u="heavy" dirty="0">
                <a:latin typeface="Times New Roman"/>
                <a:cs typeface="Times New Roman"/>
              </a:rPr>
              <a:t>BO</a:t>
            </a:r>
            <a:r>
              <a:rPr sz="1200" b="1" u="heavy" spc="-5" dirty="0">
                <a:latin typeface="Times New Roman"/>
                <a:cs typeface="Times New Roman"/>
              </a:rPr>
              <a:t>RNE</a:t>
            </a:r>
            <a:r>
              <a:rPr sz="1200" b="1" u="heavy" spc="5" dirty="0">
                <a:latin typeface="Times New Roman"/>
                <a:cs typeface="Times New Roman"/>
              </a:rPr>
              <a:t> </a:t>
            </a:r>
            <a:r>
              <a:rPr sz="1200" b="1" u="heavy" dirty="0">
                <a:latin typeface="Times New Roman"/>
                <a:cs typeface="Times New Roman"/>
              </a:rPr>
              <a:t>B</a:t>
            </a:r>
            <a:r>
              <a:rPr sz="1200" b="1" u="heavy" spc="-5" dirty="0">
                <a:latin typeface="Times New Roman"/>
                <a:cs typeface="Times New Roman"/>
              </a:rPr>
              <a:t>R</a:t>
            </a:r>
            <a:r>
              <a:rPr sz="1200" b="1" u="heavy" dirty="0">
                <a:latin typeface="Times New Roman"/>
                <a:cs typeface="Times New Roman"/>
              </a:rPr>
              <a:t>I</a:t>
            </a:r>
            <a:r>
              <a:rPr sz="1200" b="1" u="heavy" spc="-10" dirty="0">
                <a:latin typeface="Times New Roman"/>
                <a:cs typeface="Times New Roman"/>
              </a:rPr>
              <a:t>G</a:t>
            </a:r>
            <a:r>
              <a:rPr sz="1200" b="1" u="heavy" spc="-5" dirty="0">
                <a:latin typeface="Times New Roman"/>
                <a:cs typeface="Times New Roman"/>
              </a:rPr>
              <a:t>A</a:t>
            </a:r>
            <a:r>
              <a:rPr sz="1200" b="1" u="heavy" spc="5" dirty="0">
                <a:latin typeface="Times New Roman"/>
                <a:cs typeface="Times New Roman"/>
              </a:rPr>
              <a:t>D</a:t>
            </a:r>
            <a:r>
              <a:rPr sz="1200" b="1" u="heavy" dirty="0">
                <a:latin typeface="Times New Roman"/>
                <a:cs typeface="Times New Roman"/>
              </a:rPr>
              <a:t>E </a:t>
            </a:r>
            <a:r>
              <a:rPr sz="1200" b="1" u="heavy" spc="-5" dirty="0">
                <a:latin typeface="Times New Roman"/>
                <a:cs typeface="Times New Roman"/>
              </a:rPr>
              <a:t>A</a:t>
            </a:r>
            <a:r>
              <a:rPr sz="1200" b="1" u="heavy" dirty="0">
                <a:latin typeface="Times New Roman"/>
                <a:cs typeface="Times New Roman"/>
              </a:rPr>
              <a:t>SSO</a:t>
            </a:r>
            <a:r>
              <a:rPr sz="1200" b="1" u="heavy" spc="-5" dirty="0">
                <a:latin typeface="Times New Roman"/>
                <a:cs typeface="Times New Roman"/>
              </a:rPr>
              <a:t>C</a:t>
            </a:r>
            <a:r>
              <a:rPr sz="1200" b="1" u="heavy" dirty="0">
                <a:latin typeface="Times New Roman"/>
                <a:cs typeface="Times New Roman"/>
              </a:rPr>
              <a:t>I</a:t>
            </a:r>
            <a:r>
              <a:rPr sz="1200" b="1" u="heavy" spc="-5" dirty="0">
                <a:latin typeface="Times New Roman"/>
                <a:cs typeface="Times New Roman"/>
              </a:rPr>
              <a:t>A</a:t>
            </a:r>
            <a:r>
              <a:rPr sz="1200" b="1" u="heavy" dirty="0">
                <a:latin typeface="Times New Roman"/>
                <a:cs typeface="Times New Roman"/>
              </a:rPr>
              <a:t>TION</a:t>
            </a:r>
            <a:endParaRPr sz="1200">
              <a:latin typeface="Times New Roman"/>
              <a:cs typeface="Times New Roman"/>
            </a:endParaRPr>
          </a:p>
          <a:p>
            <a:pPr indent="1682114">
              <a:lnSpc>
                <a:spcPts val="1410"/>
              </a:lnSpc>
            </a:pPr>
            <a:r>
              <a:rPr sz="1200" b="1" dirty="0">
                <a:latin typeface="Times New Roman"/>
                <a:cs typeface="Times New Roman"/>
              </a:rPr>
              <a:t>W</a:t>
            </a:r>
            <a:r>
              <a:rPr sz="1200" b="1" spc="-5" dirty="0">
                <a:latin typeface="Times New Roman"/>
                <a:cs typeface="Times New Roman"/>
              </a:rPr>
              <a:t>e</a:t>
            </a:r>
            <a:r>
              <a:rPr sz="1200" b="1" dirty="0">
                <a:latin typeface="Times New Roman"/>
                <a:cs typeface="Times New Roman"/>
              </a:rPr>
              <a:t>b</a:t>
            </a:r>
            <a:r>
              <a:rPr sz="1200" b="1" spc="-20" dirty="0">
                <a:latin typeface="Times New Roman"/>
                <a:cs typeface="Times New Roman"/>
              </a:rPr>
              <a:t>m</a:t>
            </a:r>
            <a:r>
              <a:rPr sz="1200" b="1" dirty="0">
                <a:latin typeface="Times New Roman"/>
                <a:cs typeface="Times New Roman"/>
              </a:rPr>
              <a:t>a</a:t>
            </a:r>
            <a:r>
              <a:rPr sz="1200" b="1" spc="10" dirty="0">
                <a:latin typeface="Times New Roman"/>
                <a:cs typeface="Times New Roman"/>
              </a:rPr>
              <a:t>s</a:t>
            </a:r>
            <a:r>
              <a:rPr sz="1200" b="1" spc="-5" dirty="0">
                <a:latin typeface="Times New Roman"/>
                <a:cs typeface="Times New Roman"/>
              </a:rPr>
              <a:t>te</a:t>
            </a:r>
            <a:r>
              <a:rPr sz="1200" b="1" spc="5" dirty="0">
                <a:latin typeface="Times New Roman"/>
                <a:cs typeface="Times New Roman"/>
              </a:rPr>
              <a:t>r</a:t>
            </a:r>
            <a:r>
              <a:rPr sz="1200" b="1" spc="-5" dirty="0">
                <a:latin typeface="Times New Roman"/>
                <a:cs typeface="Times New Roman"/>
              </a:rPr>
              <a:t>’</a:t>
            </a:r>
            <a:r>
              <a:rPr sz="1200" b="1" dirty="0">
                <a:latin typeface="Times New Roman"/>
                <a:cs typeface="Times New Roman"/>
              </a:rPr>
              <a:t>s </a:t>
            </a:r>
            <a:r>
              <a:rPr sz="1200" b="1" spc="-5" dirty="0">
                <a:latin typeface="Times New Roman"/>
                <a:cs typeface="Times New Roman"/>
              </a:rPr>
              <a:t>Re</a:t>
            </a:r>
            <a:r>
              <a:rPr sz="1200" b="1" dirty="0">
                <a:latin typeface="Times New Roman"/>
                <a:cs typeface="Times New Roman"/>
              </a:rPr>
              <a:t>po</a:t>
            </a:r>
            <a:r>
              <a:rPr sz="1200" b="1" spc="-5" dirty="0">
                <a:latin typeface="Times New Roman"/>
                <a:cs typeface="Times New Roman"/>
              </a:rPr>
              <a:t>r</a:t>
            </a:r>
            <a:r>
              <a:rPr sz="1200" b="1" spc="5" dirty="0">
                <a:latin typeface="Times New Roman"/>
                <a:cs typeface="Times New Roman"/>
              </a:rPr>
              <a:t>t</a:t>
            </a:r>
            <a:r>
              <a:rPr sz="1200" b="1" dirty="0">
                <a:latin typeface="Times New Roman"/>
                <a:cs typeface="Times New Roman"/>
              </a:rPr>
              <a:t>-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spc="10" dirty="0">
                <a:latin typeface="Times New Roman"/>
                <a:cs typeface="Times New Roman"/>
              </a:rPr>
              <a:t>a</a:t>
            </a:r>
            <a:r>
              <a:rPr sz="1200" b="1" dirty="0">
                <a:latin typeface="Times New Roman"/>
                <a:cs typeface="Times New Roman"/>
              </a:rPr>
              <a:t>s of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M</a:t>
            </a:r>
            <a:r>
              <a:rPr sz="1200" b="1" dirty="0">
                <a:latin typeface="Times New Roman"/>
                <a:cs typeface="Times New Roman"/>
              </a:rPr>
              <a:t>ay 1, 2015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9"/>
              </a:spcBef>
            </a:pPr>
            <a:endParaRPr sz="11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WEB</a:t>
            </a:r>
            <a:r>
              <a:rPr sz="1200" b="1" spc="-5" dirty="0">
                <a:latin typeface="Times New Roman"/>
                <a:cs typeface="Times New Roman"/>
              </a:rPr>
              <a:t>MA</a:t>
            </a:r>
            <a:r>
              <a:rPr sz="1200" b="1" dirty="0">
                <a:latin typeface="Times New Roman"/>
                <a:cs typeface="Times New Roman"/>
              </a:rPr>
              <a:t>STE</a:t>
            </a:r>
            <a:r>
              <a:rPr sz="1200" b="1" spc="-5" dirty="0">
                <a:latin typeface="Times New Roman"/>
                <a:cs typeface="Times New Roman"/>
              </a:rPr>
              <a:t>R’</a:t>
            </a:r>
            <a:r>
              <a:rPr sz="1200" b="1" dirty="0">
                <a:latin typeface="Times New Roman"/>
                <a:cs typeface="Times New Roman"/>
              </a:rPr>
              <a:t>S </a:t>
            </a:r>
            <a:r>
              <a:rPr sz="1200" b="1" spc="-5" dirty="0">
                <a:latin typeface="Times New Roman"/>
                <a:cs typeface="Times New Roman"/>
              </a:rPr>
              <a:t>R</a:t>
            </a:r>
            <a:r>
              <a:rPr sz="1200" b="1" dirty="0">
                <a:latin typeface="Times New Roman"/>
                <a:cs typeface="Times New Roman"/>
              </a:rPr>
              <a:t>E</a:t>
            </a:r>
            <a:r>
              <a:rPr sz="1200" b="1" spc="-15" dirty="0">
                <a:latin typeface="Times New Roman"/>
                <a:cs typeface="Times New Roman"/>
              </a:rPr>
              <a:t>P</a:t>
            </a:r>
            <a:r>
              <a:rPr sz="1200" b="1" dirty="0">
                <a:latin typeface="Times New Roman"/>
                <a:cs typeface="Times New Roman"/>
              </a:rPr>
              <a:t>O</a:t>
            </a:r>
            <a:r>
              <a:rPr sz="1200" b="1" spc="-5" dirty="0">
                <a:latin typeface="Times New Roman"/>
                <a:cs typeface="Times New Roman"/>
              </a:rPr>
              <a:t>R</a:t>
            </a:r>
            <a:r>
              <a:rPr sz="1200" b="1" dirty="0">
                <a:latin typeface="Times New Roman"/>
                <a:cs typeface="Times New Roman"/>
              </a:rPr>
              <a:t>T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8"/>
              </a:spcBef>
            </a:pPr>
            <a:endParaRPr sz="1200">
              <a:latin typeface="Times New Roman"/>
              <a:cs typeface="Times New Roman"/>
            </a:endParaRPr>
          </a:p>
          <a:p>
            <a:pPr marL="457200" indent="-228600">
              <a:lnSpc>
                <a:spcPct val="100000"/>
              </a:lnSpc>
              <a:buFont typeface="Times New Roman"/>
              <a:buAutoNum type="arabicPeriod"/>
              <a:tabLst>
                <a:tab pos="457200" algn="l"/>
              </a:tabLst>
            </a:pPr>
            <a:r>
              <a:rPr sz="1200" b="1" u="heavy" spc="-5" dirty="0">
                <a:latin typeface="Times New Roman"/>
                <a:cs typeface="Times New Roman"/>
              </a:rPr>
              <a:t>New</a:t>
            </a:r>
            <a:r>
              <a:rPr sz="1200" b="1" u="heavy" spc="10" dirty="0">
                <a:latin typeface="Times New Roman"/>
                <a:cs typeface="Times New Roman"/>
              </a:rPr>
              <a:t> </a:t>
            </a:r>
            <a:r>
              <a:rPr sz="1200" b="1" u="heavy" dirty="0">
                <a:latin typeface="Times New Roman"/>
                <a:cs typeface="Times New Roman"/>
              </a:rPr>
              <a:t>W</a:t>
            </a:r>
            <a:r>
              <a:rPr sz="1200" b="1" u="heavy" spc="-5" dirty="0">
                <a:latin typeface="Times New Roman"/>
                <a:cs typeface="Times New Roman"/>
              </a:rPr>
              <a:t>e</a:t>
            </a:r>
            <a:r>
              <a:rPr sz="1200" b="1" u="heavy" dirty="0">
                <a:latin typeface="Times New Roman"/>
                <a:cs typeface="Times New Roman"/>
              </a:rPr>
              <a:t>bsi</a:t>
            </a:r>
            <a:r>
              <a:rPr sz="1200" b="1" u="heavy" spc="-5" dirty="0">
                <a:latin typeface="Times New Roman"/>
                <a:cs typeface="Times New Roman"/>
              </a:rPr>
              <a:t>t</a:t>
            </a:r>
            <a:r>
              <a:rPr sz="1200" b="1" u="heavy" dirty="0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  <a:p>
            <a:pPr marL="914400" lvl="1" indent="-228600">
              <a:lnSpc>
                <a:spcPct val="100000"/>
              </a:lnSpc>
              <a:spcBef>
                <a:spcPts val="610"/>
              </a:spcBef>
              <a:buFont typeface="Times New Roman"/>
              <a:buAutoNum type="alphaLcPeriod"/>
              <a:tabLst>
                <a:tab pos="914400" algn="l"/>
              </a:tabLst>
            </a:pP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w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10" dirty="0">
                <a:latin typeface="Times New Roman"/>
                <a:cs typeface="Times New Roman"/>
              </a:rPr>
              <a:t>k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Soldi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we</a:t>
            </a:r>
            <a:r>
              <a:rPr sz="1200" dirty="0">
                <a:latin typeface="Times New Roman"/>
                <a:cs typeface="Times New Roman"/>
              </a:rPr>
              <a:t>bs</a:t>
            </a:r>
            <a:r>
              <a:rPr sz="1200" spc="10" dirty="0">
                <a:latin typeface="Times New Roman"/>
                <a:cs typeface="Times New Roman"/>
              </a:rPr>
              <a:t>i</a:t>
            </a:r>
            <a:r>
              <a:rPr sz="1200" dirty="0">
                <a:latin typeface="Times New Roman"/>
                <a:cs typeface="Times New Roman"/>
              </a:rPr>
              <a:t>te</a:t>
            </a:r>
            <a:r>
              <a:rPr sz="1200" spc="-5" dirty="0">
                <a:latin typeface="Times New Roman"/>
                <a:cs typeface="Times New Roman"/>
              </a:rPr>
              <a:t> wa</a:t>
            </a:r>
            <a:r>
              <a:rPr sz="1200" dirty="0">
                <a:latin typeface="Times New Roman"/>
                <a:cs typeface="Times New Roman"/>
              </a:rPr>
              <a:t>s 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ea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 usi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w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bsite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og</a:t>
            </a:r>
            <a:r>
              <a:rPr sz="1200" spc="-5" dirty="0">
                <a:latin typeface="Times New Roman"/>
                <a:cs typeface="Times New Roman"/>
              </a:rPr>
              <a:t>ra</a:t>
            </a:r>
            <a:r>
              <a:rPr sz="1200" dirty="0">
                <a:latin typeface="Times New Roman"/>
                <a:cs typeface="Times New Roman"/>
              </a:rPr>
              <a:t>m </a:t>
            </a:r>
            <a:r>
              <a:rPr sz="1200" spc="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ild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ot.</a:t>
            </a:r>
            <a:endParaRPr sz="1200">
              <a:latin typeface="Times New Roman"/>
              <a:cs typeface="Times New Roman"/>
            </a:endParaRPr>
          </a:p>
          <a:p>
            <a:pPr marL="914400" lvl="1" indent="-228600">
              <a:lnSpc>
                <a:spcPct val="100000"/>
              </a:lnSpc>
              <a:spcBef>
                <a:spcPts val="625"/>
              </a:spcBef>
              <a:buFont typeface="Times New Roman"/>
              <a:buAutoNum type="alphaLcPeriod"/>
              <a:tabLst>
                <a:tab pos="914400" algn="l"/>
              </a:tabLst>
            </a:pPr>
            <a:r>
              <a:rPr sz="1200" spc="-5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he</a:t>
            </a:r>
            <a:r>
              <a:rPr sz="1200" spc="-5" dirty="0">
                <a:latin typeface="Times New Roman"/>
                <a:cs typeface="Times New Roman"/>
              </a:rPr>
              <a:t> we</a:t>
            </a:r>
            <a:r>
              <a:rPr sz="1200" dirty="0">
                <a:latin typeface="Times New Roman"/>
                <a:cs typeface="Times New Roman"/>
              </a:rPr>
              <a:t>bsite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dom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in n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10" dirty="0">
                <a:latin typeface="Times New Roman"/>
                <a:cs typeface="Times New Roman"/>
              </a:rPr>
              <a:t>m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u="sng" spc="-5" dirty="0">
                <a:solidFill>
                  <a:srgbClr val="0563C1"/>
                </a:solidFill>
                <a:latin typeface="Times New Roman"/>
                <a:cs typeface="Times New Roman"/>
                <a:hlinkClick r:id="rId3"/>
              </a:rPr>
              <a:t>www</a:t>
            </a:r>
            <a:r>
              <a:rPr sz="1200" u="sng" dirty="0">
                <a:solidFill>
                  <a:srgbClr val="0563C1"/>
                </a:solidFill>
                <a:latin typeface="Times New Roman"/>
                <a:cs typeface="Times New Roman"/>
                <a:hlinkClick r:id="rId3"/>
              </a:rPr>
              <a:t>.s</a:t>
            </a:r>
            <a:r>
              <a:rPr sz="1200" u="sng" spc="20" dirty="0">
                <a:solidFill>
                  <a:srgbClr val="0563C1"/>
                </a:solidFill>
                <a:latin typeface="Times New Roman"/>
                <a:cs typeface="Times New Roman"/>
                <a:hlinkClick r:id="rId3"/>
              </a:rPr>
              <a:t>k</a:t>
            </a:r>
            <a:r>
              <a:rPr sz="1200" u="sng" spc="-25" dirty="0">
                <a:solidFill>
                  <a:srgbClr val="0563C1"/>
                </a:solidFill>
                <a:latin typeface="Times New Roman"/>
                <a:cs typeface="Times New Roman"/>
                <a:hlinkClick r:id="rId3"/>
              </a:rPr>
              <a:t>y</a:t>
            </a:r>
            <a:r>
              <a:rPr sz="1200" u="sng" dirty="0">
                <a:solidFill>
                  <a:srgbClr val="0563C1"/>
                </a:solidFill>
                <a:latin typeface="Times New Roman"/>
                <a:cs typeface="Times New Roman"/>
                <a:hlinkClick r:id="rId3"/>
              </a:rPr>
              <a:t>soldi</a:t>
            </a:r>
            <a:r>
              <a:rPr sz="1200" u="sng" spc="-5" dirty="0">
                <a:solidFill>
                  <a:srgbClr val="0563C1"/>
                </a:solidFill>
                <a:latin typeface="Times New Roman"/>
                <a:cs typeface="Times New Roman"/>
                <a:hlinkClick r:id="rId3"/>
              </a:rPr>
              <a:t>er</a:t>
            </a:r>
            <a:r>
              <a:rPr sz="1200" u="sng" dirty="0">
                <a:solidFill>
                  <a:srgbClr val="0563C1"/>
                </a:solidFill>
                <a:latin typeface="Times New Roman"/>
                <a:cs typeface="Times New Roman"/>
                <a:hlinkClick r:id="rId3"/>
              </a:rPr>
              <a:t>.</a:t>
            </a:r>
            <a:r>
              <a:rPr sz="1200" u="sng" spc="10" dirty="0">
                <a:solidFill>
                  <a:srgbClr val="0563C1"/>
                </a:solidFill>
                <a:latin typeface="Times New Roman"/>
                <a:cs typeface="Times New Roman"/>
                <a:hlinkClick r:id="rId3"/>
              </a:rPr>
              <a:t>n</a:t>
            </a:r>
            <a:r>
              <a:rPr sz="1200" u="sng" spc="-5" dirty="0">
                <a:solidFill>
                  <a:srgbClr val="0563C1"/>
                </a:solidFill>
                <a:latin typeface="Times New Roman"/>
                <a:cs typeface="Times New Roman"/>
                <a:hlinkClick r:id="rId3"/>
              </a:rPr>
              <a:t>e</a:t>
            </a:r>
            <a:r>
              <a:rPr sz="1200" u="sng" dirty="0">
                <a:solidFill>
                  <a:srgbClr val="0563C1"/>
                </a:solidFill>
                <a:latin typeface="Times New Roman"/>
                <a:cs typeface="Times New Roman"/>
                <a:hlinkClick r:id="rId3"/>
              </a:rPr>
              <a:t>t</a:t>
            </a:r>
            <a:r>
              <a:rPr sz="1200" dirty="0">
                <a:solidFill>
                  <a:srgbClr val="0563C1"/>
                </a:solidFill>
                <a:latin typeface="Times New Roman"/>
                <a:cs typeface="Times New Roman"/>
                <a:hlinkClick r:id="rId3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w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 </a:t>
            </a:r>
            <a:r>
              <a:rPr sz="1200" spc="-5" dirty="0">
                <a:latin typeface="Times New Roman"/>
                <a:cs typeface="Times New Roman"/>
              </a:rPr>
              <a:t>re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d.</a:t>
            </a:r>
            <a:endParaRPr sz="1200">
              <a:latin typeface="Times New Roman"/>
              <a:cs typeface="Times New Roman"/>
            </a:endParaRPr>
          </a:p>
          <a:p>
            <a:pPr marL="914400" marR="45720" lvl="1" indent="-228600">
              <a:lnSpc>
                <a:spcPct val="143300"/>
              </a:lnSpc>
              <a:spcBef>
                <a:spcPts val="10"/>
              </a:spcBef>
              <a:buFont typeface="Times New Roman"/>
              <a:buAutoNum type="alphaLcPeriod"/>
              <a:tabLst>
                <a:tab pos="914400" algn="l"/>
              </a:tabLst>
            </a:pPr>
            <a:r>
              <a:rPr sz="1200" spc="-5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simil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 we</a:t>
            </a:r>
            <a:r>
              <a:rPr sz="1200" dirty="0">
                <a:latin typeface="Times New Roman"/>
                <a:cs typeface="Times New Roman"/>
              </a:rPr>
              <a:t>bp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g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 </a:t>
            </a:r>
            <a:r>
              <a:rPr sz="1200" spc="-5" dirty="0">
                <a:latin typeface="Times New Roman"/>
                <a:cs typeface="Times New Roman"/>
              </a:rPr>
              <a:t>fr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m t</a:t>
            </a:r>
            <a:r>
              <a:rPr sz="1200" spc="-5" dirty="0">
                <a:latin typeface="Times New Roman"/>
                <a:cs typeface="Times New Roman"/>
              </a:rPr>
              <a:t>h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old </a:t>
            </a:r>
            <a:r>
              <a:rPr sz="1200" spc="-5" dirty="0">
                <a:latin typeface="Times New Roman"/>
                <a:cs typeface="Times New Roman"/>
              </a:rPr>
              <a:t>we</a:t>
            </a:r>
            <a:r>
              <a:rPr sz="1200" dirty="0">
                <a:latin typeface="Times New Roman"/>
                <a:cs typeface="Times New Roman"/>
              </a:rPr>
              <a:t>bsite</a:t>
            </a:r>
            <a:r>
              <a:rPr sz="1200" spc="-5" dirty="0">
                <a:latin typeface="Times New Roman"/>
                <a:cs typeface="Times New Roman"/>
              </a:rPr>
              <a:t> we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lo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d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 to 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w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we</a:t>
            </a:r>
            <a:r>
              <a:rPr sz="1200" dirty="0">
                <a:latin typeface="Times New Roman"/>
                <a:cs typeface="Times New Roman"/>
              </a:rPr>
              <a:t>bsite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long </a:t>
            </a:r>
            <a:r>
              <a:rPr sz="1200" spc="-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ith m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oth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f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tu</a:t>
            </a:r>
            <a:r>
              <a:rPr sz="1200" spc="-5" dirty="0">
                <a:latin typeface="Times New Roman"/>
                <a:cs typeface="Times New Roman"/>
              </a:rPr>
              <a:t>re</a:t>
            </a:r>
            <a:r>
              <a:rPr sz="1200" dirty="0">
                <a:latin typeface="Times New Roman"/>
                <a:cs typeface="Times New Roman"/>
              </a:rPr>
              <a:t>s.</a:t>
            </a:r>
            <a:endParaRPr sz="1200">
              <a:latin typeface="Times New Roman"/>
              <a:cs typeface="Times New Roman"/>
            </a:endParaRPr>
          </a:p>
          <a:p>
            <a:pPr marL="914400" lvl="1" indent="-228600">
              <a:lnSpc>
                <a:spcPct val="100000"/>
              </a:lnSpc>
              <a:spcBef>
                <a:spcPts val="635"/>
              </a:spcBef>
              <a:buFont typeface="Times New Roman"/>
              <a:buAutoNum type="alphaLcPeriod"/>
              <a:tabLst>
                <a:tab pos="914400" algn="l"/>
              </a:tabLst>
            </a:pP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-5" dirty="0">
                <a:latin typeface="Times New Roman"/>
                <a:cs typeface="Times New Roman"/>
              </a:rPr>
              <a:t>ec</a:t>
            </a:r>
            <a:r>
              <a:rPr sz="1200" dirty="0">
                <a:latin typeface="Times New Roman"/>
                <a:cs typeface="Times New Roman"/>
              </a:rPr>
              <a:t>u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10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su</a:t>
            </a:r>
            <a:r>
              <a:rPr sz="1200" spc="-5" dirty="0">
                <a:latin typeface="Times New Roman"/>
                <a:cs typeface="Times New Roman"/>
              </a:rPr>
              <a:t>re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we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impl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nt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nd </a:t>
            </a:r>
            <a:r>
              <a:rPr sz="1200" spc="-5" dirty="0">
                <a:latin typeface="Times New Roman"/>
                <a:cs typeface="Times New Roman"/>
              </a:rPr>
              <a:t>we</a:t>
            </a:r>
            <a:r>
              <a:rPr sz="1200" dirty="0">
                <a:latin typeface="Times New Roman"/>
                <a:cs typeface="Times New Roman"/>
              </a:rPr>
              <a:t>bsite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cer</a:t>
            </a:r>
            <a:r>
              <a:rPr sz="1200" dirty="0">
                <a:latin typeface="Times New Roman"/>
                <a:cs typeface="Times New Roman"/>
              </a:rPr>
              <a:t>ti</a:t>
            </a:r>
            <a:r>
              <a:rPr sz="1200" spc="-5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5" dirty="0">
                <a:latin typeface="Times New Roman"/>
                <a:cs typeface="Times New Roman"/>
              </a:rPr>
              <a:t>c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tion impl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nt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d.</a:t>
            </a:r>
            <a:endParaRPr sz="1200">
              <a:latin typeface="Times New Roman"/>
              <a:cs typeface="Times New Roman"/>
            </a:endParaRPr>
          </a:p>
          <a:p>
            <a:pPr marL="914400" marR="207645" lvl="1" indent="-228600">
              <a:lnSpc>
                <a:spcPts val="2080"/>
              </a:lnSpc>
              <a:spcBef>
                <a:spcPts val="160"/>
              </a:spcBef>
              <a:buFont typeface="Times New Roman"/>
              <a:buAutoNum type="alphaLcPeriod"/>
              <a:tabLst>
                <a:tab pos="914400" algn="l"/>
              </a:tabLst>
            </a:pPr>
            <a:r>
              <a:rPr sz="1200" spc="-5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he</a:t>
            </a:r>
            <a:r>
              <a:rPr sz="1200" spc="-5" dirty="0">
                <a:latin typeface="Times New Roman"/>
                <a:cs typeface="Times New Roman"/>
              </a:rPr>
              <a:t> c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ea</a:t>
            </a:r>
            <a:r>
              <a:rPr sz="1200" dirty="0">
                <a:latin typeface="Times New Roman"/>
                <a:cs typeface="Times New Roman"/>
              </a:rPr>
              <a:t>tion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nd m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int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osts 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 o</a:t>
            </a:r>
            <a:r>
              <a:rPr sz="1200" spc="-5" dirty="0">
                <a:latin typeface="Times New Roman"/>
                <a:cs typeface="Times New Roman"/>
              </a:rPr>
              <a:t>ff</a:t>
            </a:r>
            <a:r>
              <a:rPr sz="1200" spc="10" dirty="0">
                <a:latin typeface="Times New Roman"/>
                <a:cs typeface="Times New Roman"/>
              </a:rPr>
              <a:t>s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t </a:t>
            </a:r>
            <a:r>
              <a:rPr sz="1200" spc="10" dirty="0">
                <a:latin typeface="Times New Roman"/>
                <a:cs typeface="Times New Roman"/>
              </a:rPr>
              <a:t>b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w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mb</a:t>
            </a:r>
            <a:r>
              <a:rPr sz="1200" spc="-5" dirty="0">
                <a:latin typeface="Times New Roman"/>
                <a:cs typeface="Times New Roman"/>
              </a:rPr>
              <a:t>er</a:t>
            </a:r>
            <a:r>
              <a:rPr sz="1200" dirty="0">
                <a:latin typeface="Times New Roman"/>
                <a:cs typeface="Times New Roman"/>
              </a:rPr>
              <a:t>ship </a:t>
            </a:r>
            <a:r>
              <a:rPr sz="1200" spc="10" dirty="0">
                <a:latin typeface="Times New Roman"/>
                <a:cs typeface="Times New Roman"/>
              </a:rPr>
              <a:t>d</a:t>
            </a:r>
            <a:r>
              <a:rPr sz="1200" dirty="0">
                <a:latin typeface="Times New Roman"/>
                <a:cs typeface="Times New Roman"/>
              </a:rPr>
              <a:t>u</a:t>
            </a:r>
            <a:r>
              <a:rPr sz="1200" spc="-5" dirty="0">
                <a:latin typeface="Times New Roman"/>
                <a:cs typeface="Times New Roman"/>
              </a:rPr>
              <a:t>es a</a:t>
            </a:r>
            <a:r>
              <a:rPr sz="1200" dirty="0">
                <a:latin typeface="Times New Roman"/>
                <a:cs typeface="Times New Roman"/>
              </a:rPr>
              <a:t>nd sto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g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ith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w</a:t>
            </a:r>
            <a:r>
              <a:rPr sz="1200" spc="-5" dirty="0">
                <a:latin typeface="Times New Roman"/>
                <a:cs typeface="Times New Roman"/>
              </a:rPr>
              <a:t> we</a:t>
            </a:r>
            <a:r>
              <a:rPr sz="1200" dirty="0">
                <a:latin typeface="Times New Roman"/>
                <a:cs typeface="Times New Roman"/>
              </a:rPr>
              <a:t>bsit</a:t>
            </a:r>
            <a:r>
              <a:rPr sz="1200" spc="-5" dirty="0">
                <a:latin typeface="Times New Roman"/>
                <a:cs typeface="Times New Roman"/>
              </a:rPr>
              <a:t>e.</a:t>
            </a:r>
            <a:endParaRPr sz="1200">
              <a:latin typeface="Times New Roman"/>
              <a:cs typeface="Times New Roman"/>
            </a:endParaRPr>
          </a:p>
          <a:p>
            <a:pPr marL="457200" indent="-228600">
              <a:lnSpc>
                <a:spcPct val="100000"/>
              </a:lnSpc>
              <a:spcBef>
                <a:spcPts val="470"/>
              </a:spcBef>
              <a:buFont typeface="Times New Roman"/>
              <a:buAutoNum type="arabicPeriod"/>
              <a:tabLst>
                <a:tab pos="457200" algn="l"/>
              </a:tabLst>
            </a:pPr>
            <a:r>
              <a:rPr sz="1200" b="1" u="heavy" dirty="0">
                <a:latin typeface="Times New Roman"/>
                <a:cs typeface="Times New Roman"/>
              </a:rPr>
              <a:t>W</a:t>
            </a:r>
            <a:r>
              <a:rPr sz="1200" b="1" u="heavy" spc="-5" dirty="0">
                <a:latin typeface="Times New Roman"/>
                <a:cs typeface="Times New Roman"/>
              </a:rPr>
              <a:t>e</a:t>
            </a:r>
            <a:r>
              <a:rPr sz="1200" b="1" u="heavy" dirty="0">
                <a:latin typeface="Times New Roman"/>
                <a:cs typeface="Times New Roman"/>
              </a:rPr>
              <a:t>bsi</a:t>
            </a:r>
            <a:r>
              <a:rPr sz="1200" b="1" u="heavy" spc="-5" dirty="0">
                <a:latin typeface="Times New Roman"/>
                <a:cs typeface="Times New Roman"/>
              </a:rPr>
              <a:t>t</a:t>
            </a:r>
            <a:r>
              <a:rPr sz="1200" b="1" u="heavy" dirty="0">
                <a:latin typeface="Times New Roman"/>
                <a:cs typeface="Times New Roman"/>
              </a:rPr>
              <a:t>e</a:t>
            </a:r>
            <a:r>
              <a:rPr sz="1200" b="1" u="heavy" spc="-5" dirty="0">
                <a:latin typeface="Times New Roman"/>
                <a:cs typeface="Times New Roman"/>
              </a:rPr>
              <a:t> C</a:t>
            </a:r>
            <a:r>
              <a:rPr sz="1200" b="1" u="heavy" dirty="0">
                <a:latin typeface="Times New Roman"/>
                <a:cs typeface="Times New Roman"/>
              </a:rPr>
              <a:t>apabili</a:t>
            </a:r>
            <a:r>
              <a:rPr sz="1200" b="1" u="heavy" spc="-5" dirty="0">
                <a:latin typeface="Times New Roman"/>
                <a:cs typeface="Times New Roman"/>
              </a:rPr>
              <a:t>t</a:t>
            </a:r>
            <a:r>
              <a:rPr sz="1200" b="1" u="heavy" dirty="0">
                <a:latin typeface="Times New Roman"/>
                <a:cs typeface="Times New Roman"/>
              </a:rPr>
              <a:t>i</a:t>
            </a:r>
            <a:r>
              <a:rPr sz="1200" b="1" u="heavy" spc="-5" dirty="0">
                <a:latin typeface="Times New Roman"/>
                <a:cs typeface="Times New Roman"/>
              </a:rPr>
              <a:t>e</a:t>
            </a:r>
            <a:r>
              <a:rPr sz="1200" b="1" u="heavy" dirty="0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  <a:p>
            <a:pPr marL="914400" lvl="1" indent="-228600">
              <a:lnSpc>
                <a:spcPct val="100000"/>
              </a:lnSpc>
              <a:spcBef>
                <a:spcPts val="600"/>
              </a:spcBef>
              <a:buFont typeface="Times New Roman"/>
              <a:buAutoNum type="alphaLcPeriod"/>
              <a:tabLst>
                <a:tab pos="914400" algn="l"/>
              </a:tabLst>
            </a:pP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mb</a:t>
            </a:r>
            <a:r>
              <a:rPr sz="1200" spc="-5" dirty="0">
                <a:latin typeface="Times New Roman"/>
                <a:cs typeface="Times New Roman"/>
              </a:rPr>
              <a:t>er</a:t>
            </a:r>
            <a:r>
              <a:rPr sz="1200" dirty="0">
                <a:latin typeface="Times New Roman"/>
                <a:cs typeface="Times New Roman"/>
              </a:rPr>
              <a:t>ship M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g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nt </a:t>
            </a:r>
            <a:r>
              <a:rPr sz="1200" spc="-5" dirty="0">
                <a:latin typeface="Times New Roman"/>
                <a:cs typeface="Times New Roman"/>
              </a:rPr>
              <a:t>ca</a:t>
            </a: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biliti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  <a:p>
            <a:pPr marL="914400" lvl="1" indent="-228600">
              <a:lnSpc>
                <a:spcPct val="100000"/>
              </a:lnSpc>
              <a:spcBef>
                <a:spcPts val="635"/>
              </a:spcBef>
              <a:buFont typeface="Times New Roman"/>
              <a:buAutoNum type="alphaLcPeriod"/>
              <a:tabLst>
                <a:tab pos="914400" algn="l"/>
              </a:tabLst>
            </a:pP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v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nt M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1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nt </a:t>
            </a:r>
            <a:r>
              <a:rPr sz="1200" spc="-5" dirty="0">
                <a:latin typeface="Times New Roman"/>
                <a:cs typeface="Times New Roman"/>
              </a:rPr>
              <a:t>ca</a:t>
            </a:r>
            <a:r>
              <a:rPr sz="1200" spc="10" dirty="0">
                <a:latin typeface="Times New Roman"/>
                <a:cs typeface="Times New Roman"/>
              </a:rPr>
              <a:t>p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biliti</a:t>
            </a:r>
            <a:r>
              <a:rPr sz="1200" spc="-5" dirty="0">
                <a:latin typeface="Times New Roman"/>
                <a:cs typeface="Times New Roman"/>
              </a:rPr>
              <a:t>es</a:t>
            </a:r>
            <a:endParaRPr sz="1200">
              <a:latin typeface="Times New Roman"/>
              <a:cs typeface="Times New Roman"/>
            </a:endParaRPr>
          </a:p>
          <a:p>
            <a:pPr marL="914400" lvl="1" indent="-228600">
              <a:lnSpc>
                <a:spcPct val="100000"/>
              </a:lnSpc>
              <a:spcBef>
                <a:spcPts val="625"/>
              </a:spcBef>
              <a:buFont typeface="Times New Roman"/>
              <a:buAutoNum type="alphaLcPeriod"/>
              <a:tabLst>
                <a:tab pos="914400" algn="l"/>
              </a:tabLst>
            </a:pPr>
            <a:r>
              <a:rPr sz="1200" dirty="0">
                <a:latin typeface="Times New Roman"/>
                <a:cs typeface="Times New Roman"/>
              </a:rPr>
              <a:t>Cont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ibution R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po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ting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c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biliti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  <a:p>
            <a:pPr marL="914400" lvl="1" indent="-228600">
              <a:lnSpc>
                <a:spcPct val="100000"/>
              </a:lnSpc>
              <a:spcBef>
                <a:spcPts val="635"/>
              </a:spcBef>
              <a:buFont typeface="Times New Roman"/>
              <a:buAutoNum type="alphaLcPeriod"/>
              <a:tabLst>
                <a:tab pos="914400" algn="l"/>
              </a:tabLst>
            </a:pP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ss 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iling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c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biliti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  <a:p>
            <a:pPr marL="914400" lvl="1" indent="-228600">
              <a:lnSpc>
                <a:spcPct val="100000"/>
              </a:lnSpc>
              <a:spcBef>
                <a:spcPts val="625"/>
              </a:spcBef>
              <a:buFont typeface="Times New Roman"/>
              <a:buAutoNum type="alphaLcPeriod"/>
              <a:tabLst>
                <a:tab pos="914400" algn="l"/>
              </a:tabLst>
            </a:pPr>
            <a:r>
              <a:rPr sz="1200" spc="-10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 R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ting </a:t>
            </a:r>
            <a:r>
              <a:rPr sz="1200" spc="-5" dirty="0">
                <a:latin typeface="Times New Roman"/>
                <a:cs typeface="Times New Roman"/>
              </a:rPr>
              <a:t>ca</a:t>
            </a: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biliti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  <a:p>
            <a:pPr marL="457200" indent="-228600">
              <a:lnSpc>
                <a:spcPct val="100000"/>
              </a:lnSpc>
              <a:spcBef>
                <a:spcPts val="660"/>
              </a:spcBef>
              <a:buFont typeface="Times New Roman"/>
              <a:buAutoNum type="arabicPeriod"/>
              <a:tabLst>
                <a:tab pos="457200" algn="l"/>
              </a:tabLst>
            </a:pPr>
            <a:r>
              <a:rPr sz="1200" b="1" u="heavy" spc="-5" dirty="0">
                <a:latin typeface="Times New Roman"/>
                <a:cs typeface="Times New Roman"/>
              </a:rPr>
              <a:t>M</a:t>
            </a:r>
            <a:r>
              <a:rPr sz="1200" b="1" u="heavy" spc="5" dirty="0">
                <a:latin typeface="Times New Roman"/>
                <a:cs typeface="Times New Roman"/>
              </a:rPr>
              <a:t>e</a:t>
            </a:r>
            <a:r>
              <a:rPr sz="1200" b="1" u="heavy" spc="-20" dirty="0">
                <a:latin typeface="Times New Roman"/>
                <a:cs typeface="Times New Roman"/>
              </a:rPr>
              <a:t>m</a:t>
            </a:r>
            <a:r>
              <a:rPr sz="1200" b="1" u="heavy" dirty="0">
                <a:latin typeface="Times New Roman"/>
                <a:cs typeface="Times New Roman"/>
              </a:rPr>
              <a:t>b</a:t>
            </a:r>
            <a:r>
              <a:rPr sz="1200" b="1" u="heavy" spc="-5" dirty="0">
                <a:latin typeface="Times New Roman"/>
                <a:cs typeface="Times New Roman"/>
              </a:rPr>
              <a:t>er</a:t>
            </a:r>
            <a:r>
              <a:rPr sz="1200" b="1" u="heavy" dirty="0">
                <a:latin typeface="Times New Roman"/>
                <a:cs typeface="Times New Roman"/>
              </a:rPr>
              <a:t>ship </a:t>
            </a:r>
            <a:r>
              <a:rPr sz="1200" b="1" u="heavy" spc="-5" dirty="0">
                <a:latin typeface="Times New Roman"/>
                <a:cs typeface="Times New Roman"/>
              </a:rPr>
              <a:t>D</a:t>
            </a:r>
            <a:r>
              <a:rPr sz="1200" b="1" u="heavy" dirty="0">
                <a:latin typeface="Times New Roman"/>
                <a:cs typeface="Times New Roman"/>
              </a:rPr>
              <a:t>i</a:t>
            </a:r>
            <a:r>
              <a:rPr sz="1200" b="1" u="heavy" spc="-5" dirty="0">
                <a:latin typeface="Times New Roman"/>
                <a:cs typeface="Times New Roman"/>
              </a:rPr>
              <a:t>r</a:t>
            </a:r>
            <a:r>
              <a:rPr sz="1200" b="1" u="heavy" spc="5" dirty="0">
                <a:latin typeface="Times New Roman"/>
                <a:cs typeface="Times New Roman"/>
              </a:rPr>
              <a:t>e</a:t>
            </a:r>
            <a:r>
              <a:rPr sz="1200" b="1" u="heavy" spc="-5" dirty="0">
                <a:latin typeface="Times New Roman"/>
                <a:cs typeface="Times New Roman"/>
              </a:rPr>
              <a:t>ct</a:t>
            </a:r>
            <a:r>
              <a:rPr sz="1200" b="1" u="heavy" dirty="0">
                <a:latin typeface="Times New Roman"/>
                <a:cs typeface="Times New Roman"/>
              </a:rPr>
              <a:t>o</a:t>
            </a:r>
            <a:r>
              <a:rPr sz="1200" b="1" u="heavy" spc="-5" dirty="0">
                <a:latin typeface="Times New Roman"/>
                <a:cs typeface="Times New Roman"/>
              </a:rPr>
              <a:t>ry</a:t>
            </a:r>
            <a:r>
              <a:rPr sz="1200" b="1" u="heavy" spc="15" dirty="0">
                <a:latin typeface="Times New Roman"/>
                <a:cs typeface="Times New Roman"/>
              </a:rPr>
              <a:t> </a:t>
            </a:r>
            <a:r>
              <a:rPr sz="1200" b="1" u="heavy" spc="-5" dirty="0">
                <a:latin typeface="Times New Roman"/>
                <a:cs typeface="Times New Roman"/>
              </a:rPr>
              <a:t>(c</a:t>
            </a:r>
            <a:r>
              <a:rPr sz="1200" b="1" u="heavy" dirty="0">
                <a:latin typeface="Times New Roman"/>
                <a:cs typeface="Times New Roman"/>
              </a:rPr>
              <a:t>los</a:t>
            </a:r>
            <a:r>
              <a:rPr sz="1200" b="1" u="heavy" spc="-5" dirty="0">
                <a:latin typeface="Times New Roman"/>
                <a:cs typeface="Times New Roman"/>
              </a:rPr>
              <a:t>ed</a:t>
            </a:r>
            <a:r>
              <a:rPr sz="1200" b="1" u="heavy" spc="5" dirty="0">
                <a:latin typeface="Times New Roman"/>
                <a:cs typeface="Times New Roman"/>
              </a:rPr>
              <a:t> </a:t>
            </a:r>
            <a:r>
              <a:rPr sz="1200" b="1" u="heavy" spc="-5" dirty="0">
                <a:latin typeface="Times New Roman"/>
                <a:cs typeface="Times New Roman"/>
              </a:rPr>
              <a:t>t</a:t>
            </a:r>
            <a:r>
              <a:rPr sz="1200" b="1" u="heavy" dirty="0">
                <a:latin typeface="Times New Roman"/>
                <a:cs typeface="Times New Roman"/>
              </a:rPr>
              <a:t>o public</a:t>
            </a:r>
            <a:r>
              <a:rPr sz="1200" b="1" u="heavy" spc="-5" dirty="0">
                <a:latin typeface="Times New Roman"/>
                <a:cs typeface="Times New Roman"/>
              </a:rPr>
              <a:t> </a:t>
            </a:r>
            <a:r>
              <a:rPr sz="1200" b="1" u="heavy" dirty="0">
                <a:latin typeface="Times New Roman"/>
                <a:cs typeface="Times New Roman"/>
              </a:rPr>
              <a:t>vi</a:t>
            </a:r>
            <a:r>
              <a:rPr sz="1200" b="1" u="heavy" spc="-5" dirty="0">
                <a:latin typeface="Times New Roman"/>
                <a:cs typeface="Times New Roman"/>
              </a:rPr>
              <a:t>e</a:t>
            </a:r>
            <a:r>
              <a:rPr sz="1200" b="1" u="heavy" spc="5" dirty="0">
                <a:latin typeface="Times New Roman"/>
                <a:cs typeface="Times New Roman"/>
              </a:rPr>
              <a:t>w</a:t>
            </a:r>
            <a:r>
              <a:rPr sz="1200" b="1" u="heavy" spc="-10" dirty="0">
                <a:latin typeface="Times New Roman"/>
                <a:cs typeface="Times New Roman"/>
              </a:rPr>
              <a:t>in</a:t>
            </a:r>
            <a:r>
              <a:rPr sz="1200" b="1" u="heavy" dirty="0">
                <a:latin typeface="Times New Roman"/>
                <a:cs typeface="Times New Roman"/>
              </a:rPr>
              <a:t>g)</a:t>
            </a:r>
            <a:endParaRPr sz="1200">
              <a:latin typeface="Times New Roman"/>
              <a:cs typeface="Times New Roman"/>
            </a:endParaRPr>
          </a:p>
          <a:p>
            <a:pPr marL="914400" marR="243840" lvl="1" indent="-228600">
              <a:lnSpc>
                <a:spcPts val="2080"/>
              </a:lnSpc>
              <a:spcBef>
                <a:spcPts val="135"/>
              </a:spcBef>
              <a:buFont typeface="Times New Roman"/>
              <a:buAutoNum type="alphaLcPeriod"/>
              <a:tabLst>
                <a:tab pos="914400" algn="l"/>
              </a:tabLst>
            </a:pP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v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il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ble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</a:t>
            </a:r>
            <a:r>
              <a:rPr sz="1200" spc="25" dirty="0">
                <a:latin typeface="Times New Roman"/>
                <a:cs typeface="Times New Roman"/>
              </a:rPr>
              <a:t>l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 m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mb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s holding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li</a:t>
            </a:r>
            <a:r>
              <a:rPr sz="1200" spc="-5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time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10" dirty="0">
                <a:latin typeface="Times New Roman"/>
                <a:cs typeface="Times New Roman"/>
              </a:rPr>
              <a:t>m</a:t>
            </a:r>
            <a:r>
              <a:rPr sz="1200" dirty="0">
                <a:latin typeface="Times New Roman"/>
                <a:cs typeface="Times New Roman"/>
              </a:rPr>
              <a:t>b</a:t>
            </a:r>
            <a:r>
              <a:rPr sz="1200" spc="-5" dirty="0">
                <a:latin typeface="Times New Roman"/>
                <a:cs typeface="Times New Roman"/>
              </a:rPr>
              <a:t>er</a:t>
            </a:r>
            <a:r>
              <a:rPr sz="1200" dirty="0">
                <a:latin typeface="Times New Roman"/>
                <a:cs typeface="Times New Roman"/>
              </a:rPr>
              <a:t>ships or</a:t>
            </a:r>
            <a:r>
              <a:rPr sz="1200" spc="-5" dirty="0">
                <a:latin typeface="Times New Roman"/>
                <a:cs typeface="Times New Roman"/>
              </a:rPr>
              <a:t> a</a:t>
            </a:r>
            <a:r>
              <a:rPr sz="1200" dirty="0">
                <a:latin typeface="Times New Roman"/>
                <a:cs typeface="Times New Roman"/>
              </a:rPr>
              <a:t>nnu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 m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10" dirty="0">
                <a:latin typeface="Times New Roman"/>
                <a:cs typeface="Times New Roman"/>
              </a:rPr>
              <a:t>b</a:t>
            </a:r>
            <a:r>
              <a:rPr sz="1200" spc="-5" dirty="0">
                <a:latin typeface="Times New Roman"/>
                <a:cs typeface="Times New Roman"/>
              </a:rPr>
              <a:t>er</a:t>
            </a:r>
            <a:r>
              <a:rPr sz="1200" dirty="0">
                <a:latin typeface="Times New Roman"/>
                <a:cs typeface="Times New Roman"/>
              </a:rPr>
              <a:t>s </a:t>
            </a:r>
            <a:r>
              <a:rPr sz="1200" spc="-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ho </a:t>
            </a:r>
            <a:r>
              <a:rPr sz="1200" spc="-5" dirty="0">
                <a:latin typeface="Times New Roman"/>
                <a:cs typeface="Times New Roman"/>
              </a:rPr>
              <a:t>ar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u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nt on th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ir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nnu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 du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s.</a:t>
            </a:r>
            <a:endParaRPr sz="1200">
              <a:latin typeface="Times New Roman"/>
              <a:cs typeface="Times New Roman"/>
            </a:endParaRPr>
          </a:p>
          <a:p>
            <a:pPr marL="914400" indent="-228600">
              <a:lnSpc>
                <a:spcPct val="100000"/>
              </a:lnSpc>
              <a:spcBef>
                <a:spcPts val="445"/>
              </a:spcBef>
            </a:pPr>
            <a:r>
              <a:rPr sz="1200" b="1" dirty="0">
                <a:latin typeface="Times New Roman"/>
                <a:cs typeface="Times New Roman"/>
              </a:rPr>
              <a:t>b.  </a:t>
            </a:r>
            <a:r>
              <a:rPr sz="1200" b="1" spc="-7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iv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 </a:t>
            </a:r>
            <a:r>
              <a:rPr sz="1200" spc="-5" dirty="0">
                <a:latin typeface="Times New Roman"/>
                <a:cs typeface="Times New Roman"/>
              </a:rPr>
              <a:t>ac</a:t>
            </a:r>
            <a:r>
              <a:rPr sz="1200" dirty="0">
                <a:latin typeface="Times New Roman"/>
                <a:cs typeface="Times New Roman"/>
              </a:rPr>
              <a:t>tive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mb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s the</a:t>
            </a:r>
            <a:r>
              <a:rPr sz="1200" spc="-5" dirty="0">
                <a:latin typeface="Times New Roman"/>
                <a:cs typeface="Times New Roman"/>
              </a:rPr>
              <a:t> a</a:t>
            </a:r>
            <a:r>
              <a:rPr sz="1200" dirty="0">
                <a:latin typeface="Times New Roman"/>
                <a:cs typeface="Times New Roman"/>
              </a:rPr>
              <a:t>bili</a:t>
            </a:r>
            <a:r>
              <a:rPr sz="1200" spc="10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 s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rc</a:t>
            </a:r>
            <a:r>
              <a:rPr sz="1200" dirty="0">
                <a:latin typeface="Times New Roman"/>
                <a:cs typeface="Times New Roman"/>
              </a:rPr>
              <a:t>h </a:t>
            </a:r>
            <a:r>
              <a:rPr sz="1200" spc="-5" dirty="0">
                <a:latin typeface="Times New Roman"/>
                <a:cs typeface="Times New Roman"/>
              </a:rPr>
              <a:t>f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tive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mb</a:t>
            </a:r>
            <a:r>
              <a:rPr sz="1200" spc="-5" dirty="0">
                <a:latin typeface="Times New Roman"/>
                <a:cs typeface="Times New Roman"/>
              </a:rPr>
              <a:t>er</a:t>
            </a:r>
            <a:r>
              <a:rPr sz="1200" dirty="0">
                <a:latin typeface="Times New Roman"/>
                <a:cs typeface="Times New Roman"/>
              </a:rPr>
              <a:t>s usi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</a:t>
            </a:r>
            <a:r>
              <a:rPr sz="1200" spc="-5" dirty="0">
                <a:latin typeface="Times New Roman"/>
                <a:cs typeface="Times New Roman"/>
              </a:rPr>
              <a:t>ar</a:t>
            </a:r>
            <a:r>
              <a:rPr sz="1200" dirty="0">
                <a:latin typeface="Times New Roman"/>
                <a:cs typeface="Times New Roman"/>
              </a:rPr>
              <a:t>io</a:t>
            </a:r>
            <a:r>
              <a:rPr sz="1200" spc="10" dirty="0">
                <a:latin typeface="Times New Roman"/>
                <a:cs typeface="Times New Roman"/>
              </a:rPr>
              <a:t>u</a:t>
            </a:r>
            <a:r>
              <a:rPr sz="1200" dirty="0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  <a:p>
            <a:pPr marL="914400" marR="243204">
              <a:lnSpc>
                <a:spcPct val="143300"/>
              </a:lnSpc>
              <a:spcBef>
                <a:spcPts val="10"/>
              </a:spcBef>
            </a:pP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-5" dirty="0">
                <a:latin typeface="Times New Roman"/>
                <a:cs typeface="Times New Roman"/>
              </a:rPr>
              <a:t>earc</a:t>
            </a:r>
            <a:r>
              <a:rPr sz="1200" dirty="0">
                <a:latin typeface="Times New Roman"/>
                <a:cs typeface="Times New Roman"/>
              </a:rPr>
              <a:t>h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tt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ibut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 </a:t>
            </a:r>
            <a:r>
              <a:rPr sz="1200" spc="-5" dirty="0">
                <a:latin typeface="Times New Roman"/>
                <a:cs typeface="Times New Roman"/>
              </a:rPr>
              <a:t>(</a:t>
            </a:r>
            <a:r>
              <a:rPr sz="1200" dirty="0">
                <a:latin typeface="Times New Roman"/>
                <a:cs typeface="Times New Roman"/>
              </a:rPr>
              <a:t>st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re</a:t>
            </a:r>
            <a:r>
              <a:rPr sz="1200" dirty="0">
                <a:latin typeface="Times New Roman"/>
                <a:cs typeface="Times New Roman"/>
              </a:rPr>
              <a:t>sid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5" dirty="0">
                <a:latin typeface="Times New Roman"/>
                <a:cs typeface="Times New Roman"/>
              </a:rPr>
              <a:t>c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, 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10" dirty="0">
                <a:latin typeface="Times New Roman"/>
                <a:cs typeface="Times New Roman"/>
              </a:rPr>
              <a:t>t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ff</a:t>
            </a:r>
            <a:r>
              <a:rPr sz="1200" dirty="0">
                <a:latin typeface="Times New Roman"/>
                <a:cs typeface="Times New Roman"/>
              </a:rPr>
              <a:t>ili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tion, </a:t>
            </a:r>
            <a:r>
              <a:rPr sz="1200" spc="5" dirty="0">
                <a:latin typeface="Times New Roman"/>
                <a:cs typeface="Times New Roman"/>
              </a:rPr>
              <a:t>z</a:t>
            </a:r>
            <a:r>
              <a:rPr sz="1200" dirty="0">
                <a:latin typeface="Times New Roman"/>
                <a:cs typeface="Times New Roman"/>
              </a:rPr>
              <a:t>ip 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ost, </a:t>
            </a:r>
            <a:r>
              <a:rPr sz="1200" spc="-5" dirty="0">
                <a:latin typeface="Times New Roman"/>
                <a:cs typeface="Times New Roman"/>
              </a:rPr>
              <a:t>V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tn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m </a:t>
            </a:r>
            <a:r>
              <a:rPr sz="1200" spc="-15" dirty="0">
                <a:latin typeface="Times New Roman"/>
                <a:cs typeface="Times New Roman"/>
              </a:rPr>
              <a:t>u</a:t>
            </a:r>
            <a:r>
              <a:rPr sz="1200" dirty="0">
                <a:latin typeface="Times New Roman"/>
                <a:cs typeface="Times New Roman"/>
              </a:rPr>
              <a:t>nit, 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.)</a:t>
            </a:r>
            <a:endParaRPr sz="1200">
              <a:latin typeface="Times New Roman"/>
              <a:cs typeface="Times New Roman"/>
            </a:endParaRPr>
          </a:p>
          <a:p>
            <a:pPr marL="457200" indent="-228600">
              <a:lnSpc>
                <a:spcPct val="100000"/>
              </a:lnSpc>
              <a:spcBef>
                <a:spcPts val="660"/>
              </a:spcBef>
              <a:buFont typeface="Times New Roman"/>
              <a:buAutoNum type="arabicPeriod" startAt="4"/>
              <a:tabLst>
                <a:tab pos="457200" algn="l"/>
              </a:tabLst>
            </a:pPr>
            <a:r>
              <a:rPr sz="1200" b="1" u="heavy" dirty="0">
                <a:latin typeface="Times New Roman"/>
                <a:cs typeface="Times New Roman"/>
              </a:rPr>
              <a:t>Sky</a:t>
            </a:r>
            <a:r>
              <a:rPr sz="1200" b="1" u="heavy" spc="-5" dirty="0">
                <a:latin typeface="Times New Roman"/>
                <a:cs typeface="Times New Roman"/>
              </a:rPr>
              <a:t> </a:t>
            </a:r>
            <a:r>
              <a:rPr sz="1200" b="1" u="heavy" dirty="0">
                <a:latin typeface="Times New Roman"/>
                <a:cs typeface="Times New Roman"/>
              </a:rPr>
              <a:t>So</a:t>
            </a:r>
            <a:r>
              <a:rPr sz="1200" b="1" u="heavy" spc="-10" dirty="0">
                <a:latin typeface="Times New Roman"/>
                <a:cs typeface="Times New Roman"/>
              </a:rPr>
              <a:t>l</a:t>
            </a:r>
            <a:r>
              <a:rPr sz="1200" b="1" u="heavy" dirty="0">
                <a:latin typeface="Times New Roman"/>
                <a:cs typeface="Times New Roman"/>
              </a:rPr>
              <a:t>di</a:t>
            </a:r>
            <a:r>
              <a:rPr sz="1200" b="1" u="heavy" spc="-5" dirty="0">
                <a:latin typeface="Times New Roman"/>
                <a:cs typeface="Times New Roman"/>
              </a:rPr>
              <a:t>er</a:t>
            </a:r>
            <a:r>
              <a:rPr sz="1200" b="1" u="heavy" dirty="0">
                <a:latin typeface="Times New Roman"/>
                <a:cs typeface="Times New Roman"/>
              </a:rPr>
              <a:t> </a:t>
            </a:r>
            <a:r>
              <a:rPr sz="1200" b="1" u="heavy" spc="-5" dirty="0">
                <a:latin typeface="Times New Roman"/>
                <a:cs typeface="Times New Roman"/>
              </a:rPr>
              <a:t>M</a:t>
            </a:r>
            <a:r>
              <a:rPr sz="1200" b="1" u="heavy" dirty="0">
                <a:latin typeface="Times New Roman"/>
                <a:cs typeface="Times New Roman"/>
              </a:rPr>
              <a:t>aga</a:t>
            </a:r>
            <a:r>
              <a:rPr sz="1200" b="1" u="heavy" spc="-5" dirty="0">
                <a:latin typeface="Times New Roman"/>
                <a:cs typeface="Times New Roman"/>
              </a:rPr>
              <a:t>z</a:t>
            </a:r>
            <a:r>
              <a:rPr sz="1200" b="1" u="heavy" dirty="0">
                <a:latin typeface="Times New Roman"/>
                <a:cs typeface="Times New Roman"/>
              </a:rPr>
              <a:t>in</a:t>
            </a:r>
            <a:r>
              <a:rPr sz="1200" b="1" u="heavy" spc="-5" dirty="0">
                <a:latin typeface="Times New Roman"/>
                <a:cs typeface="Times New Roman"/>
              </a:rPr>
              <a:t>es</a:t>
            </a:r>
            <a:r>
              <a:rPr sz="1200" b="1" u="heavy" spc="5" dirty="0">
                <a:latin typeface="Times New Roman"/>
                <a:cs typeface="Times New Roman"/>
              </a:rPr>
              <a:t> </a:t>
            </a:r>
            <a:r>
              <a:rPr sz="1200" b="1" u="heavy" dirty="0">
                <a:latin typeface="Times New Roman"/>
                <a:cs typeface="Times New Roman"/>
              </a:rPr>
              <a:t>W</a:t>
            </a:r>
            <a:r>
              <a:rPr sz="1200" b="1" u="heavy" spc="-5" dirty="0">
                <a:latin typeface="Times New Roman"/>
                <a:cs typeface="Times New Roman"/>
              </a:rPr>
              <a:t>e</a:t>
            </a:r>
            <a:r>
              <a:rPr sz="1200" b="1" u="heavy" dirty="0">
                <a:latin typeface="Times New Roman"/>
                <a:cs typeface="Times New Roman"/>
              </a:rPr>
              <a:t>bpage</a:t>
            </a:r>
            <a:r>
              <a:rPr sz="1200" b="1" u="heavy" spc="-5" dirty="0">
                <a:latin typeface="Times New Roman"/>
                <a:cs typeface="Times New Roman"/>
              </a:rPr>
              <a:t> (c</a:t>
            </a:r>
            <a:r>
              <a:rPr sz="1200" b="1" u="heavy" dirty="0">
                <a:latin typeface="Times New Roman"/>
                <a:cs typeface="Times New Roman"/>
              </a:rPr>
              <a:t>los</a:t>
            </a:r>
            <a:r>
              <a:rPr sz="1200" b="1" u="heavy" spc="-5" dirty="0">
                <a:latin typeface="Times New Roman"/>
                <a:cs typeface="Times New Roman"/>
              </a:rPr>
              <a:t>e</a:t>
            </a:r>
            <a:r>
              <a:rPr sz="1200" b="1" u="heavy" dirty="0">
                <a:latin typeface="Times New Roman"/>
                <a:cs typeface="Times New Roman"/>
              </a:rPr>
              <a:t>d </a:t>
            </a:r>
            <a:r>
              <a:rPr sz="1200" b="1" u="heavy" spc="-5" dirty="0">
                <a:latin typeface="Times New Roman"/>
                <a:cs typeface="Times New Roman"/>
              </a:rPr>
              <a:t>t</a:t>
            </a:r>
            <a:r>
              <a:rPr sz="1200" b="1" u="heavy" dirty="0">
                <a:latin typeface="Times New Roman"/>
                <a:cs typeface="Times New Roman"/>
              </a:rPr>
              <a:t>o public</a:t>
            </a:r>
            <a:r>
              <a:rPr sz="1200" b="1" u="heavy" spc="-10" dirty="0">
                <a:latin typeface="Times New Roman"/>
                <a:cs typeface="Times New Roman"/>
              </a:rPr>
              <a:t> </a:t>
            </a:r>
            <a:r>
              <a:rPr sz="1200" b="1" u="heavy" dirty="0">
                <a:latin typeface="Times New Roman"/>
                <a:cs typeface="Times New Roman"/>
              </a:rPr>
              <a:t>vi</a:t>
            </a:r>
            <a:r>
              <a:rPr sz="1200" b="1" u="heavy" spc="-5" dirty="0">
                <a:latin typeface="Times New Roman"/>
                <a:cs typeface="Times New Roman"/>
              </a:rPr>
              <a:t>e</a:t>
            </a:r>
            <a:r>
              <a:rPr sz="1200" b="1" u="heavy" spc="5" dirty="0">
                <a:latin typeface="Times New Roman"/>
                <a:cs typeface="Times New Roman"/>
              </a:rPr>
              <a:t>w</a:t>
            </a:r>
            <a:r>
              <a:rPr sz="1200" b="1" u="heavy" dirty="0">
                <a:latin typeface="Times New Roman"/>
                <a:cs typeface="Times New Roman"/>
              </a:rPr>
              <a:t>ing)</a:t>
            </a:r>
            <a:endParaRPr sz="1200">
              <a:latin typeface="Times New Roman"/>
              <a:cs typeface="Times New Roman"/>
            </a:endParaRPr>
          </a:p>
          <a:p>
            <a:pPr marL="914400" marR="415290" lvl="1" indent="-228600">
              <a:lnSpc>
                <a:spcPts val="2080"/>
              </a:lnSpc>
              <a:spcBef>
                <a:spcPts val="135"/>
              </a:spcBef>
              <a:buFont typeface="Times New Roman"/>
              <a:buAutoNum type="alphaLcPeriod"/>
              <a:tabLst>
                <a:tab pos="914400" algn="l"/>
              </a:tabLst>
            </a:pPr>
            <a:r>
              <a:rPr sz="1200" spc="-5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he</a:t>
            </a:r>
            <a:r>
              <a:rPr sz="1200" spc="-5" dirty="0">
                <a:latin typeface="Times New Roman"/>
                <a:cs typeface="Times New Roman"/>
              </a:rPr>
              <a:t> a</a:t>
            </a:r>
            <a:r>
              <a:rPr sz="1200" dirty="0">
                <a:latin typeface="Times New Roman"/>
                <a:cs typeface="Times New Roman"/>
              </a:rPr>
              <a:t>bili</a:t>
            </a:r>
            <a:r>
              <a:rPr sz="1200" spc="10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 vi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w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5" dirty="0">
                <a:latin typeface="Times New Roman"/>
                <a:cs typeface="Times New Roman"/>
              </a:rPr>
              <a:t> c</a:t>
            </a:r>
            <a:r>
              <a:rPr sz="1200" dirty="0">
                <a:latin typeface="Times New Roman"/>
                <a:cs typeface="Times New Roman"/>
              </a:rPr>
              <a:t>u</a:t>
            </a:r>
            <a:r>
              <a:rPr sz="1200" spc="-5" dirty="0">
                <a:latin typeface="Times New Roman"/>
                <a:cs typeface="Times New Roman"/>
              </a:rPr>
              <a:t>rre</a:t>
            </a:r>
            <a:r>
              <a:rPr sz="1200" dirty="0">
                <a:latin typeface="Times New Roman"/>
                <a:cs typeface="Times New Roman"/>
              </a:rPr>
              <a:t>nt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 </a:t>
            </a:r>
            <a:r>
              <a:rPr sz="1200" spc="5" dirty="0">
                <a:latin typeface="Times New Roman"/>
                <a:cs typeface="Times New Roman"/>
              </a:rPr>
              <a:t>w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ll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 104 p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st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issu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 of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our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10" dirty="0">
                <a:latin typeface="Times New Roman"/>
                <a:cs typeface="Times New Roman"/>
              </a:rPr>
              <a:t>k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Soldi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 m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g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5" dirty="0">
                <a:latin typeface="Times New Roman"/>
                <a:cs typeface="Times New Roman"/>
              </a:rPr>
              <a:t>z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 </a:t>
            </a:r>
            <a:r>
              <a:rPr sz="1200" spc="-5" dirty="0">
                <a:latin typeface="Times New Roman"/>
                <a:cs typeface="Times New Roman"/>
              </a:rPr>
              <a:t>wa</a:t>
            </a:r>
            <a:r>
              <a:rPr sz="1200" dirty="0">
                <a:latin typeface="Times New Roman"/>
                <a:cs typeface="Times New Roman"/>
              </a:rPr>
              <a:t>s 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ea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d.</a:t>
            </a:r>
            <a:endParaRPr sz="1200">
              <a:latin typeface="Times New Roman"/>
              <a:cs typeface="Times New Roman"/>
            </a:endParaRPr>
          </a:p>
          <a:p>
            <a:pPr marL="914400" lvl="1" indent="-228600">
              <a:lnSpc>
                <a:spcPct val="100000"/>
              </a:lnSpc>
              <a:spcBef>
                <a:spcPts val="445"/>
              </a:spcBef>
              <a:buFont typeface="Times New Roman"/>
              <a:buAutoNum type="alphaLcPeriod"/>
              <a:tabLst>
                <a:tab pos="914400" algn="l"/>
              </a:tabLst>
            </a:pPr>
            <a:r>
              <a:rPr sz="1200" spc="-5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10" dirty="0">
                <a:latin typeface="Times New Roman"/>
                <a:cs typeface="Times New Roman"/>
              </a:rPr>
              <a:t>l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mb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s holding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</a:t>
            </a:r>
            <a:r>
              <a:rPr sz="1200" spc="10" dirty="0">
                <a:latin typeface="Times New Roman"/>
                <a:cs typeface="Times New Roman"/>
              </a:rPr>
              <a:t>i</a:t>
            </a:r>
            <a:r>
              <a:rPr sz="1200" spc="-5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time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mb</a:t>
            </a:r>
            <a:r>
              <a:rPr sz="1200" spc="-5" dirty="0">
                <a:latin typeface="Times New Roman"/>
                <a:cs typeface="Times New Roman"/>
              </a:rPr>
              <a:t>er</a:t>
            </a:r>
            <a:r>
              <a:rPr sz="1200" dirty="0">
                <a:latin typeface="Times New Roman"/>
                <a:cs typeface="Times New Roman"/>
              </a:rPr>
              <a:t>ships 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nnu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 m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mb</a:t>
            </a:r>
            <a:r>
              <a:rPr sz="1200" spc="-5" dirty="0">
                <a:latin typeface="Times New Roman"/>
                <a:cs typeface="Times New Roman"/>
              </a:rPr>
              <a:t>er</a:t>
            </a:r>
            <a:r>
              <a:rPr sz="1200" dirty="0">
                <a:latin typeface="Times New Roman"/>
                <a:cs typeface="Times New Roman"/>
              </a:rPr>
              <a:t>s </a:t>
            </a:r>
            <a:r>
              <a:rPr sz="1200" spc="-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ho 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u</a:t>
            </a:r>
            <a:r>
              <a:rPr sz="1200" spc="-5" dirty="0">
                <a:latin typeface="Times New Roman"/>
                <a:cs typeface="Times New Roman"/>
              </a:rPr>
              <a:t>rre</a:t>
            </a:r>
            <a:r>
              <a:rPr sz="1200" dirty="0">
                <a:latin typeface="Times New Roman"/>
                <a:cs typeface="Times New Roman"/>
              </a:rPr>
              <a:t>nt</a:t>
            </a:r>
            <a:endParaRPr sz="1200">
              <a:latin typeface="Times New Roman"/>
              <a:cs typeface="Times New Roman"/>
            </a:endParaRPr>
          </a:p>
          <a:p>
            <a:pPr marL="914400" marR="544830">
              <a:lnSpc>
                <a:spcPct val="143300"/>
              </a:lnSpc>
              <a:spcBef>
                <a:spcPts val="10"/>
              </a:spcBef>
            </a:pPr>
            <a:r>
              <a:rPr sz="1200" dirty="0">
                <a:latin typeface="Times New Roman"/>
                <a:cs typeface="Times New Roman"/>
              </a:rPr>
              <a:t>on th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ir</a:t>
            </a:r>
            <a:r>
              <a:rPr sz="1200" spc="-5" dirty="0">
                <a:latin typeface="Times New Roman"/>
                <a:cs typeface="Times New Roman"/>
              </a:rPr>
              <a:t> a</a:t>
            </a:r>
            <a:r>
              <a:rPr sz="1200" dirty="0">
                <a:latin typeface="Times New Roman"/>
                <a:cs typeface="Times New Roman"/>
              </a:rPr>
              <a:t>nnu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 du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 </a:t>
            </a:r>
            <a:r>
              <a:rPr sz="1200" spc="-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ill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5" dirty="0">
                <a:latin typeface="Times New Roman"/>
                <a:cs typeface="Times New Roman"/>
              </a:rPr>
              <a:t> a</a:t>
            </a:r>
            <a:r>
              <a:rPr sz="1200" dirty="0">
                <a:latin typeface="Times New Roman"/>
                <a:cs typeface="Times New Roman"/>
              </a:rPr>
              <a:t>ble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 vi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w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m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spc="5" dirty="0">
                <a:latin typeface="Times New Roman"/>
                <a:cs typeface="Times New Roman"/>
              </a:rPr>
              <a:t>az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 on line</a:t>
            </a:r>
            <a:r>
              <a:rPr sz="1200" spc="-5" dirty="0">
                <a:latin typeface="Times New Roman"/>
                <a:cs typeface="Times New Roman"/>
              </a:rPr>
              <a:t> a</a:t>
            </a:r>
            <a:r>
              <a:rPr sz="1200" dirty="0">
                <a:latin typeface="Times New Roman"/>
                <a:cs typeface="Times New Roman"/>
              </a:rPr>
              <a:t>s </a:t>
            </a:r>
            <a:r>
              <a:rPr sz="1200" spc="-5" dirty="0">
                <a:latin typeface="Times New Roman"/>
                <a:cs typeface="Times New Roman"/>
              </a:rPr>
              <a:t>we</a:t>
            </a:r>
            <a:r>
              <a:rPr sz="1200" dirty="0">
                <a:latin typeface="Times New Roman"/>
                <a:cs typeface="Times New Roman"/>
              </a:rPr>
              <a:t>ll </a:t>
            </a:r>
            <a:r>
              <a:rPr sz="1200" spc="-5" dirty="0">
                <a:latin typeface="Times New Roman"/>
                <a:cs typeface="Times New Roman"/>
              </a:rPr>
              <a:t>as rece</a:t>
            </a:r>
            <a:r>
              <a:rPr sz="1200" dirty="0">
                <a:latin typeface="Times New Roman"/>
                <a:cs typeface="Times New Roman"/>
              </a:rPr>
              <a:t>ivi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il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 </a:t>
            </a:r>
            <a:r>
              <a:rPr sz="1200" spc="10" dirty="0">
                <a:latin typeface="Times New Roman"/>
                <a:cs typeface="Times New Roman"/>
              </a:rPr>
              <a:t>h</a:t>
            </a:r>
            <a:r>
              <a:rPr sz="1200" spc="-5" dirty="0">
                <a:latin typeface="Times New Roman"/>
                <a:cs typeface="Times New Roman"/>
              </a:rPr>
              <a:t>ar</a:t>
            </a:r>
            <a:r>
              <a:rPr sz="1200" dirty="0">
                <a:latin typeface="Times New Roman"/>
                <a:cs typeface="Times New Roman"/>
              </a:rPr>
              <a:t>d 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pi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s.</a:t>
            </a:r>
            <a:endParaRPr sz="1200">
              <a:latin typeface="Times New Roman"/>
              <a:cs typeface="Times New Roman"/>
            </a:endParaRPr>
          </a:p>
          <a:p>
            <a:pPr marL="914400" marR="370205" lvl="1" indent="-228600">
              <a:lnSpc>
                <a:spcPct val="143300"/>
              </a:lnSpc>
              <a:spcBef>
                <a:spcPts val="10"/>
              </a:spcBef>
              <a:buFont typeface="Times New Roman"/>
              <a:buAutoNum type="alphaLcPeriod" startAt="3"/>
              <a:tabLst>
                <a:tab pos="914400" algn="l"/>
              </a:tabLst>
            </a:pP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mb</a:t>
            </a:r>
            <a:r>
              <a:rPr sz="1200" spc="-5" dirty="0">
                <a:latin typeface="Times New Roman"/>
                <a:cs typeface="Times New Roman"/>
              </a:rPr>
              <a:t>er</a:t>
            </a:r>
            <a:r>
              <a:rPr sz="1200" dirty="0">
                <a:latin typeface="Times New Roman"/>
                <a:cs typeface="Times New Roman"/>
              </a:rPr>
              <a:t>s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e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ou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g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 s</a:t>
            </a:r>
            <a:r>
              <a:rPr sz="1200" spc="-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it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h </a:t>
            </a:r>
            <a:r>
              <a:rPr sz="1200" spc="-5" dirty="0">
                <a:latin typeface="Times New Roman"/>
                <a:cs typeface="Times New Roman"/>
              </a:rPr>
              <a:t>fr</a:t>
            </a:r>
            <a:r>
              <a:rPr sz="1200" dirty="0">
                <a:latin typeface="Times New Roman"/>
                <a:cs typeface="Times New Roman"/>
              </a:rPr>
              <a:t>om </a:t>
            </a:r>
            <a:r>
              <a:rPr sz="1200" spc="-5" dirty="0">
                <a:latin typeface="Times New Roman"/>
                <a:cs typeface="Times New Roman"/>
              </a:rPr>
              <a:t>re</a:t>
            </a:r>
            <a:r>
              <a:rPr sz="1200" spc="5" dirty="0">
                <a:latin typeface="Times New Roman"/>
                <a:cs typeface="Times New Roman"/>
              </a:rPr>
              <a:t>c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iving m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il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 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opi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 to vi</a:t>
            </a:r>
            <a:r>
              <a:rPr sz="1200" spc="-5" dirty="0">
                <a:latin typeface="Times New Roman"/>
                <a:cs typeface="Times New Roman"/>
              </a:rPr>
              <a:t>ew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g online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 s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$7.75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u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</a:t>
            </a:r>
            <a:r>
              <a:rPr sz="1200" spc="10" dirty="0">
                <a:latin typeface="Times New Roman"/>
                <a:cs typeface="Times New Roman"/>
              </a:rPr>
              <a:t>l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mb</a:t>
            </a:r>
            <a:r>
              <a:rPr sz="1200" spc="-5" dirty="0">
                <a:latin typeface="Times New Roman"/>
                <a:cs typeface="Times New Roman"/>
              </a:rPr>
              <a:t>er</a:t>
            </a:r>
            <a:r>
              <a:rPr sz="1200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914400" marR="83185" lvl="1" indent="-228600">
              <a:lnSpc>
                <a:spcPct val="143300"/>
              </a:lnSpc>
              <a:spcBef>
                <a:spcPts val="10"/>
              </a:spcBef>
              <a:buFont typeface="Times New Roman"/>
              <a:buAutoNum type="alphaLcPeriod" startAt="3"/>
              <a:tabLst>
                <a:tab pos="914400" algn="l"/>
              </a:tabLst>
            </a:pP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ll of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iti</a:t>
            </a:r>
            <a:r>
              <a:rPr sz="1200" spc="5" dirty="0">
                <a:latin typeface="Times New Roman"/>
                <a:cs typeface="Times New Roman"/>
              </a:rPr>
              <a:t>z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 m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g</a:t>
            </a:r>
            <a:r>
              <a:rPr sz="1200" spc="5" dirty="0">
                <a:latin typeface="Times New Roman"/>
                <a:cs typeface="Times New Roman"/>
              </a:rPr>
              <a:t>az</a:t>
            </a:r>
            <a:r>
              <a:rPr sz="1200" dirty="0">
                <a:latin typeface="Times New Roman"/>
                <a:cs typeface="Times New Roman"/>
              </a:rPr>
              <a:t>ine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</a:t>
            </a:r>
            <a:r>
              <a:rPr sz="1200" spc="-5" dirty="0">
                <a:latin typeface="Times New Roman"/>
                <a:cs typeface="Times New Roman"/>
              </a:rPr>
              <a:t>ee</a:t>
            </a:r>
            <a:r>
              <a:rPr sz="1200" dirty="0">
                <a:latin typeface="Times New Roman"/>
                <a:cs typeface="Times New Roman"/>
              </a:rPr>
              <a:t>n sto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 in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 o</a:t>
            </a:r>
            <a:r>
              <a:rPr sz="1200" spc="-5" dirty="0">
                <a:latin typeface="Times New Roman"/>
                <a:cs typeface="Times New Roman"/>
              </a:rPr>
              <a:t>ff</a:t>
            </a:r>
            <a:r>
              <a:rPr sz="1200" dirty="0">
                <a:latin typeface="Times New Roman"/>
                <a:cs typeface="Times New Roman"/>
              </a:rPr>
              <a:t>site</a:t>
            </a:r>
            <a:r>
              <a:rPr sz="1200" spc="-5" dirty="0">
                <a:latin typeface="Times New Roman"/>
                <a:cs typeface="Times New Roman"/>
              </a:rPr>
              <a:t> c</a:t>
            </a:r>
            <a:r>
              <a:rPr sz="1200" dirty="0">
                <a:latin typeface="Times New Roman"/>
                <a:cs typeface="Times New Roman"/>
              </a:rPr>
              <a:t>loud sto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ge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s</a:t>
            </a:r>
            <a:r>
              <a:rPr sz="1200" dirty="0">
                <a:latin typeface="Times New Roman"/>
                <a:cs typeface="Times New Roman"/>
              </a:rPr>
              <a:t>ite</a:t>
            </a:r>
            <a:r>
              <a:rPr sz="1200" spc="-5" dirty="0">
                <a:latin typeface="Times New Roman"/>
                <a:cs typeface="Times New Roman"/>
              </a:rPr>
              <a:t> f</a:t>
            </a:r>
            <a:r>
              <a:rPr sz="1200" dirty="0">
                <a:latin typeface="Times New Roman"/>
                <a:cs typeface="Times New Roman"/>
              </a:rPr>
              <a:t>or s</a:t>
            </a:r>
            <a:r>
              <a:rPr sz="1200" spc="-5" dirty="0">
                <a:latin typeface="Times New Roman"/>
                <a:cs typeface="Times New Roman"/>
              </a:rPr>
              <a:t>ec</a:t>
            </a:r>
            <a:r>
              <a:rPr sz="1200" dirty="0">
                <a:latin typeface="Times New Roman"/>
                <a:cs typeface="Times New Roman"/>
              </a:rPr>
              <a:t>u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25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pu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pos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nd to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void t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king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up sp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we</a:t>
            </a:r>
            <a:r>
              <a:rPr sz="1200" dirty="0">
                <a:latin typeface="Times New Roman"/>
                <a:cs typeface="Times New Roman"/>
              </a:rPr>
              <a:t>bm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st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’</a:t>
            </a:r>
            <a:r>
              <a:rPr sz="1200" dirty="0">
                <a:latin typeface="Times New Roman"/>
                <a:cs typeface="Times New Roman"/>
              </a:rPr>
              <a:t>s 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omput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5" dirty="0">
                <a:latin typeface="Calibri"/>
                <a:cs typeface="Calibri"/>
              </a:rPr>
              <a:t>P</a:t>
            </a:r>
            <a:r>
              <a:rPr spc="-5" dirty="0">
                <a:latin typeface="Calibri"/>
                <a:cs typeface="Calibri"/>
              </a:rPr>
              <a:t>ag</a:t>
            </a:r>
            <a:r>
              <a:rPr dirty="0">
                <a:latin typeface="Calibri"/>
                <a:cs typeface="Calibri"/>
              </a:rPr>
              <a:t>e</a:t>
            </a:r>
            <a:r>
              <a:rPr spc="-10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1</a:t>
            </a:r>
            <a:r>
              <a:rPr b="1" spc="-5" dirty="0">
                <a:latin typeface="Calibri"/>
                <a:cs typeface="Calibri"/>
              </a:rPr>
              <a:t> </a:t>
            </a:r>
            <a:r>
              <a:rPr spc="5" dirty="0">
                <a:latin typeface="Calibri"/>
                <a:cs typeface="Calibri"/>
              </a:rPr>
              <a:t>o</a:t>
            </a:r>
            <a:r>
              <a:rPr dirty="0">
                <a:latin typeface="Calibri"/>
                <a:cs typeface="Calibri"/>
              </a:rPr>
              <a:t>f</a:t>
            </a:r>
            <a:r>
              <a:rPr spc="-10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3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269101" y="9596546"/>
            <a:ext cx="60198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Arial"/>
                <a:cs typeface="Arial"/>
              </a:rPr>
              <a:t>Page</a:t>
            </a:r>
            <a:r>
              <a:rPr sz="800" spc="-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8</a:t>
            </a:r>
            <a:r>
              <a:rPr sz="800" spc="-5" dirty="0">
                <a:latin typeface="Arial"/>
                <a:cs typeface="Arial"/>
              </a:rPr>
              <a:t> </a:t>
            </a:r>
            <a:r>
              <a:rPr sz="800" spc="-10" dirty="0">
                <a:latin typeface="Arial"/>
                <a:cs typeface="Arial"/>
              </a:rPr>
              <a:t>o</a:t>
            </a:r>
            <a:r>
              <a:rPr sz="800" spc="-5" dirty="0">
                <a:latin typeface="Arial"/>
                <a:cs typeface="Arial"/>
              </a:rPr>
              <a:t>f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14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563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Words>3223</Words>
  <Application>Microsoft Office PowerPoint</Application>
  <PresentationFormat>Custom</PresentationFormat>
  <Paragraphs>626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Jerry Cooper</dc:creator>
  <cp:lastModifiedBy>Jerry Cooper</cp:lastModifiedBy>
  <cp:revision>4</cp:revision>
  <dcterms:created xsi:type="dcterms:W3CDTF">2015-04-28T13:55:51Z</dcterms:created>
  <dcterms:modified xsi:type="dcterms:W3CDTF">2015-04-28T19:24:15Z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2015-04-28T00:00:00Z</vt:filetime>
  </property>
  <property fmtid="{D5CDD505-2E9C-101B-9397-08002B2CF9AE}" pid="3" name="LastSaved">
    <vt:filetime>2015-04-28T00:00:00Z</vt:filetime>
  </property>
</Properties>
</file>